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6" r:id="rId3"/>
    <p:sldId id="295" r:id="rId4"/>
    <p:sldId id="258" r:id="rId5"/>
    <p:sldId id="272" r:id="rId6"/>
    <p:sldId id="270" r:id="rId7"/>
    <p:sldId id="269" r:id="rId8"/>
    <p:sldId id="289" r:id="rId9"/>
    <p:sldId id="268" r:id="rId10"/>
    <p:sldId id="282"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24" autoAdjust="0"/>
  </p:normalViewPr>
  <p:slideViewPr>
    <p:cSldViewPr>
      <p:cViewPr varScale="1">
        <p:scale>
          <a:sx n="65" d="100"/>
          <a:sy n="65" d="100"/>
        </p:scale>
        <p:origin x="-1446" y="-108"/>
      </p:cViewPr>
      <p:guideLst>
        <p:guide orient="horz" pos="2160"/>
        <p:guide pos="2880"/>
      </p:guideLst>
    </p:cSldViewPr>
  </p:slideViewPr>
  <p:outlineViewPr>
    <p:cViewPr>
      <p:scale>
        <a:sx n="33" d="100"/>
        <a:sy n="33" d="100"/>
      </p:scale>
      <p:origin x="0" y="12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0CD72A-4BB0-4DE7-9092-263032C604DB}" type="doc">
      <dgm:prSet loTypeId="urn:microsoft.com/office/officeart/2005/8/layout/pyramid2" loCatId="list" qsTypeId="urn:microsoft.com/office/officeart/2005/8/quickstyle/3d1" qsCatId="3D" csTypeId="urn:microsoft.com/office/officeart/2005/8/colors/accent6_1" csCatId="accent6" phldr="1"/>
      <dgm:spPr/>
    </dgm:pt>
    <dgm:pt modelId="{A27AECB9-151C-40BA-831F-2D0636FA01AD}">
      <dgm:prSet phldrT="[Text]"/>
      <dgm:spPr/>
      <dgm:t>
        <a:bodyPr/>
        <a:lstStyle/>
        <a:p>
          <a:r>
            <a:rPr lang="en-US" b="1" i="0" smtClean="0"/>
            <a:t>Communication Processor</a:t>
          </a:r>
          <a:endParaRPr lang="en-US"/>
        </a:p>
      </dgm:t>
    </dgm:pt>
    <dgm:pt modelId="{0A669260-20D9-4A3A-9298-8583C3158C5F}" type="parTrans" cxnId="{4D74D2C5-C25D-4364-A0FA-061671F6DB5C}">
      <dgm:prSet/>
      <dgm:spPr/>
      <dgm:t>
        <a:bodyPr/>
        <a:lstStyle/>
        <a:p>
          <a:endParaRPr lang="en-US"/>
        </a:p>
      </dgm:t>
    </dgm:pt>
    <dgm:pt modelId="{38F57E07-71FC-42C4-BE1E-C27392B618C7}" type="sibTrans" cxnId="{4D74D2C5-C25D-4364-A0FA-061671F6DB5C}">
      <dgm:prSet/>
      <dgm:spPr/>
      <dgm:t>
        <a:bodyPr/>
        <a:lstStyle/>
        <a:p>
          <a:endParaRPr lang="en-US"/>
        </a:p>
      </dgm:t>
    </dgm:pt>
    <dgm:pt modelId="{89BF6B6B-5973-473C-A58E-43B8C432BDB0}">
      <dgm:prSet/>
      <dgm:spPr/>
      <dgm:t>
        <a:bodyPr/>
        <a:lstStyle/>
        <a:p>
          <a:r>
            <a:rPr lang="en-US" b="1" i="0" dirty="0" smtClean="0"/>
            <a:t>Radio Interface Layer (RIL)</a:t>
          </a:r>
          <a:endParaRPr lang="en-US" b="0" i="0" dirty="0"/>
        </a:p>
      </dgm:t>
    </dgm:pt>
    <dgm:pt modelId="{1B811379-AE87-434F-9FD1-35B9F4E33F6C}" type="parTrans" cxnId="{8B9DA5BA-C04D-4E33-B294-E9CEDBA42F70}">
      <dgm:prSet/>
      <dgm:spPr/>
      <dgm:t>
        <a:bodyPr/>
        <a:lstStyle/>
        <a:p>
          <a:endParaRPr lang="en-US"/>
        </a:p>
      </dgm:t>
    </dgm:pt>
    <dgm:pt modelId="{77E74D56-A727-414F-9E4C-25C66AC00786}" type="sibTrans" cxnId="{8B9DA5BA-C04D-4E33-B294-E9CEDBA42F70}">
      <dgm:prSet/>
      <dgm:spPr/>
      <dgm:t>
        <a:bodyPr/>
        <a:lstStyle/>
        <a:p>
          <a:endParaRPr lang="en-US"/>
        </a:p>
      </dgm:t>
    </dgm:pt>
    <dgm:pt modelId="{7E762D55-3F7B-4D1D-845F-D70484002748}">
      <dgm:prSet/>
      <dgm:spPr/>
      <dgm:t>
        <a:bodyPr/>
        <a:lstStyle/>
        <a:p>
          <a:r>
            <a:rPr lang="en-US" b="1" i="0" dirty="0" smtClean="0"/>
            <a:t>Framework Services</a:t>
          </a:r>
          <a:endParaRPr lang="en-US" b="0" i="0" dirty="0"/>
        </a:p>
      </dgm:t>
    </dgm:pt>
    <dgm:pt modelId="{78C481C6-DC22-40F4-8B78-DB2D7D7E8EC5}" type="parTrans" cxnId="{43D9BB3A-BC78-4841-AB2B-1D1FAB84D9AE}">
      <dgm:prSet/>
      <dgm:spPr/>
      <dgm:t>
        <a:bodyPr/>
        <a:lstStyle/>
        <a:p>
          <a:endParaRPr lang="en-US"/>
        </a:p>
      </dgm:t>
    </dgm:pt>
    <dgm:pt modelId="{CB994751-6152-44F0-BAD4-F2FBB2B83B61}" type="sibTrans" cxnId="{43D9BB3A-BC78-4841-AB2B-1D1FAB84D9AE}">
      <dgm:prSet/>
      <dgm:spPr/>
      <dgm:t>
        <a:bodyPr/>
        <a:lstStyle/>
        <a:p>
          <a:endParaRPr lang="en-US"/>
        </a:p>
      </dgm:t>
    </dgm:pt>
    <dgm:pt modelId="{5F8A34EE-9016-41DF-8AE6-9911403DB58E}">
      <dgm:prSet/>
      <dgm:spPr/>
      <dgm:t>
        <a:bodyPr/>
        <a:lstStyle/>
        <a:p>
          <a:r>
            <a:rPr lang="en-US" b="1" i="0" dirty="0" smtClean="0"/>
            <a:t>Applications</a:t>
          </a:r>
          <a:endParaRPr lang="en-US" b="0" i="0" dirty="0"/>
        </a:p>
      </dgm:t>
    </dgm:pt>
    <dgm:pt modelId="{63329F30-BEE6-45C6-A3A2-DC05B60FD3F1}" type="parTrans" cxnId="{C20049FC-DD95-4CE2-BE52-A0B9D50AB001}">
      <dgm:prSet/>
      <dgm:spPr/>
      <dgm:t>
        <a:bodyPr/>
        <a:lstStyle/>
        <a:p>
          <a:endParaRPr lang="en-US"/>
        </a:p>
      </dgm:t>
    </dgm:pt>
    <dgm:pt modelId="{E680FFB3-BEDA-4079-8BDE-CA43863BFAD5}" type="sibTrans" cxnId="{C20049FC-DD95-4CE2-BE52-A0B9D50AB001}">
      <dgm:prSet/>
      <dgm:spPr/>
      <dgm:t>
        <a:bodyPr/>
        <a:lstStyle/>
        <a:p>
          <a:endParaRPr lang="en-US"/>
        </a:p>
      </dgm:t>
    </dgm:pt>
    <dgm:pt modelId="{A2031E3C-570F-4C49-BCEA-FBC87FD98FB4}" type="pres">
      <dgm:prSet presAssocID="{AF0CD72A-4BB0-4DE7-9092-263032C604DB}" presName="compositeShape" presStyleCnt="0">
        <dgm:presLayoutVars>
          <dgm:dir/>
          <dgm:resizeHandles/>
        </dgm:presLayoutVars>
      </dgm:prSet>
      <dgm:spPr/>
    </dgm:pt>
    <dgm:pt modelId="{2551B762-9D02-4483-9143-9EB4D0C65704}" type="pres">
      <dgm:prSet presAssocID="{AF0CD72A-4BB0-4DE7-9092-263032C604DB}" presName="pyramid" presStyleLbl="node1" presStyleIdx="0" presStyleCnt="1"/>
      <dgm:spPr/>
    </dgm:pt>
    <dgm:pt modelId="{A160CB52-9E3A-470E-B86D-7B91149E3000}" type="pres">
      <dgm:prSet presAssocID="{AF0CD72A-4BB0-4DE7-9092-263032C604DB}" presName="theList" presStyleCnt="0"/>
      <dgm:spPr/>
    </dgm:pt>
    <dgm:pt modelId="{A63F0103-D4F3-406C-8748-45F82A9DB96C}" type="pres">
      <dgm:prSet presAssocID="{A27AECB9-151C-40BA-831F-2D0636FA01AD}" presName="aNode" presStyleLbl="fgAcc1" presStyleIdx="0" presStyleCnt="4" custScaleX="136539">
        <dgm:presLayoutVars>
          <dgm:bulletEnabled val="1"/>
        </dgm:presLayoutVars>
      </dgm:prSet>
      <dgm:spPr/>
      <dgm:t>
        <a:bodyPr/>
        <a:lstStyle/>
        <a:p>
          <a:endParaRPr lang="en-US"/>
        </a:p>
      </dgm:t>
    </dgm:pt>
    <dgm:pt modelId="{309846B0-57D9-4FED-8F8B-0A3D5221AF92}" type="pres">
      <dgm:prSet presAssocID="{A27AECB9-151C-40BA-831F-2D0636FA01AD}" presName="aSpace" presStyleCnt="0"/>
      <dgm:spPr/>
    </dgm:pt>
    <dgm:pt modelId="{1A65147C-106A-4921-A36E-219EA020479A}" type="pres">
      <dgm:prSet presAssocID="{89BF6B6B-5973-473C-A58E-43B8C432BDB0}" presName="aNode" presStyleLbl="fgAcc1" presStyleIdx="1" presStyleCnt="4" custScaleX="139423">
        <dgm:presLayoutVars>
          <dgm:bulletEnabled val="1"/>
        </dgm:presLayoutVars>
      </dgm:prSet>
      <dgm:spPr/>
    </dgm:pt>
    <dgm:pt modelId="{98B54C1D-8C80-4139-B084-544B8491845A}" type="pres">
      <dgm:prSet presAssocID="{89BF6B6B-5973-473C-A58E-43B8C432BDB0}" presName="aSpace" presStyleCnt="0"/>
      <dgm:spPr/>
    </dgm:pt>
    <dgm:pt modelId="{1CC192E8-3DCD-4E36-988F-B02953F3BEB4}" type="pres">
      <dgm:prSet presAssocID="{7E762D55-3F7B-4D1D-845F-D70484002748}" presName="aNode" presStyleLbl="fgAcc1" presStyleIdx="2" presStyleCnt="4" custScaleX="143750">
        <dgm:presLayoutVars>
          <dgm:bulletEnabled val="1"/>
        </dgm:presLayoutVars>
      </dgm:prSet>
      <dgm:spPr/>
    </dgm:pt>
    <dgm:pt modelId="{24E79D64-A9F9-4A98-BF7B-4FBD76415B4F}" type="pres">
      <dgm:prSet presAssocID="{7E762D55-3F7B-4D1D-845F-D70484002748}" presName="aSpace" presStyleCnt="0"/>
      <dgm:spPr/>
    </dgm:pt>
    <dgm:pt modelId="{E5B04CA6-8A7D-40A9-A133-3E6EE9930422}" type="pres">
      <dgm:prSet presAssocID="{5F8A34EE-9016-41DF-8AE6-9911403DB58E}" presName="aNode" presStyleLbl="fgAcc1" presStyleIdx="3" presStyleCnt="4" custScaleX="141586">
        <dgm:presLayoutVars>
          <dgm:bulletEnabled val="1"/>
        </dgm:presLayoutVars>
      </dgm:prSet>
      <dgm:spPr/>
    </dgm:pt>
    <dgm:pt modelId="{0F794C2D-AD25-4CF8-86C7-83D801E4DE61}" type="pres">
      <dgm:prSet presAssocID="{5F8A34EE-9016-41DF-8AE6-9911403DB58E}" presName="aSpace" presStyleCnt="0"/>
      <dgm:spPr/>
    </dgm:pt>
  </dgm:ptLst>
  <dgm:cxnLst>
    <dgm:cxn modelId="{FA7B30D2-B121-4586-803E-A4C764748409}" type="presOf" srcId="{89BF6B6B-5973-473C-A58E-43B8C432BDB0}" destId="{1A65147C-106A-4921-A36E-219EA020479A}" srcOrd="0" destOrd="0" presId="urn:microsoft.com/office/officeart/2005/8/layout/pyramid2"/>
    <dgm:cxn modelId="{48C9929F-8F6A-4577-A339-746DECB6BD8C}" type="presOf" srcId="{5F8A34EE-9016-41DF-8AE6-9911403DB58E}" destId="{E5B04CA6-8A7D-40A9-A133-3E6EE9930422}" srcOrd="0" destOrd="0" presId="urn:microsoft.com/office/officeart/2005/8/layout/pyramid2"/>
    <dgm:cxn modelId="{8B9DA5BA-C04D-4E33-B294-E9CEDBA42F70}" srcId="{AF0CD72A-4BB0-4DE7-9092-263032C604DB}" destId="{89BF6B6B-5973-473C-A58E-43B8C432BDB0}" srcOrd="1" destOrd="0" parTransId="{1B811379-AE87-434F-9FD1-35B9F4E33F6C}" sibTransId="{77E74D56-A727-414F-9E4C-25C66AC00786}"/>
    <dgm:cxn modelId="{C20049FC-DD95-4CE2-BE52-A0B9D50AB001}" srcId="{AF0CD72A-4BB0-4DE7-9092-263032C604DB}" destId="{5F8A34EE-9016-41DF-8AE6-9911403DB58E}" srcOrd="3" destOrd="0" parTransId="{63329F30-BEE6-45C6-A3A2-DC05B60FD3F1}" sibTransId="{E680FFB3-BEDA-4079-8BDE-CA43863BFAD5}"/>
    <dgm:cxn modelId="{43D9BB3A-BC78-4841-AB2B-1D1FAB84D9AE}" srcId="{AF0CD72A-4BB0-4DE7-9092-263032C604DB}" destId="{7E762D55-3F7B-4D1D-845F-D70484002748}" srcOrd="2" destOrd="0" parTransId="{78C481C6-DC22-40F4-8B78-DB2D7D7E8EC5}" sibTransId="{CB994751-6152-44F0-BAD4-F2FBB2B83B61}"/>
    <dgm:cxn modelId="{916B56EE-0B72-4D20-9C58-C3FFBD15CD0D}" type="presOf" srcId="{7E762D55-3F7B-4D1D-845F-D70484002748}" destId="{1CC192E8-3DCD-4E36-988F-B02953F3BEB4}" srcOrd="0" destOrd="0" presId="urn:microsoft.com/office/officeart/2005/8/layout/pyramid2"/>
    <dgm:cxn modelId="{68A727D2-F53B-4D96-8E08-D6711EF6C216}" type="presOf" srcId="{AF0CD72A-4BB0-4DE7-9092-263032C604DB}" destId="{A2031E3C-570F-4C49-BCEA-FBC87FD98FB4}" srcOrd="0" destOrd="0" presId="urn:microsoft.com/office/officeart/2005/8/layout/pyramid2"/>
    <dgm:cxn modelId="{4D74D2C5-C25D-4364-A0FA-061671F6DB5C}" srcId="{AF0CD72A-4BB0-4DE7-9092-263032C604DB}" destId="{A27AECB9-151C-40BA-831F-2D0636FA01AD}" srcOrd="0" destOrd="0" parTransId="{0A669260-20D9-4A3A-9298-8583C3158C5F}" sibTransId="{38F57E07-71FC-42C4-BE1E-C27392B618C7}"/>
    <dgm:cxn modelId="{6B85D43A-6FDF-4720-BB2A-275645872A0A}" type="presOf" srcId="{A27AECB9-151C-40BA-831F-2D0636FA01AD}" destId="{A63F0103-D4F3-406C-8748-45F82A9DB96C}" srcOrd="0" destOrd="0" presId="urn:microsoft.com/office/officeart/2005/8/layout/pyramid2"/>
    <dgm:cxn modelId="{F80BE4AF-1E9F-4015-B002-EFC1149D3A9F}" type="presParOf" srcId="{A2031E3C-570F-4C49-BCEA-FBC87FD98FB4}" destId="{2551B762-9D02-4483-9143-9EB4D0C65704}" srcOrd="0" destOrd="0" presId="urn:microsoft.com/office/officeart/2005/8/layout/pyramid2"/>
    <dgm:cxn modelId="{675238BE-923F-48AA-8054-9E167DDA5275}" type="presParOf" srcId="{A2031E3C-570F-4C49-BCEA-FBC87FD98FB4}" destId="{A160CB52-9E3A-470E-B86D-7B91149E3000}" srcOrd="1" destOrd="0" presId="urn:microsoft.com/office/officeart/2005/8/layout/pyramid2"/>
    <dgm:cxn modelId="{6DF7393D-FA19-40B0-BFD8-07AA14235356}" type="presParOf" srcId="{A160CB52-9E3A-470E-B86D-7B91149E3000}" destId="{A63F0103-D4F3-406C-8748-45F82A9DB96C}" srcOrd="0" destOrd="0" presId="urn:microsoft.com/office/officeart/2005/8/layout/pyramid2"/>
    <dgm:cxn modelId="{D9C29A04-D54A-4A2D-BAA3-4236ED4B2D79}" type="presParOf" srcId="{A160CB52-9E3A-470E-B86D-7B91149E3000}" destId="{309846B0-57D9-4FED-8F8B-0A3D5221AF92}" srcOrd="1" destOrd="0" presId="urn:microsoft.com/office/officeart/2005/8/layout/pyramid2"/>
    <dgm:cxn modelId="{A3A5A3CE-85A1-4A34-B22C-4F51716E899E}" type="presParOf" srcId="{A160CB52-9E3A-470E-B86D-7B91149E3000}" destId="{1A65147C-106A-4921-A36E-219EA020479A}" srcOrd="2" destOrd="0" presId="urn:microsoft.com/office/officeart/2005/8/layout/pyramid2"/>
    <dgm:cxn modelId="{599CD9DC-E524-4EFF-A7E1-4212D3BA3547}" type="presParOf" srcId="{A160CB52-9E3A-470E-B86D-7B91149E3000}" destId="{98B54C1D-8C80-4139-B084-544B8491845A}" srcOrd="3" destOrd="0" presId="urn:microsoft.com/office/officeart/2005/8/layout/pyramid2"/>
    <dgm:cxn modelId="{9253C612-DA9A-4D37-B8BC-5FDA2B7C5D5F}" type="presParOf" srcId="{A160CB52-9E3A-470E-B86D-7B91149E3000}" destId="{1CC192E8-3DCD-4E36-988F-B02953F3BEB4}" srcOrd="4" destOrd="0" presId="urn:microsoft.com/office/officeart/2005/8/layout/pyramid2"/>
    <dgm:cxn modelId="{FF234AC4-03FB-4957-8202-3F9118A47D08}" type="presParOf" srcId="{A160CB52-9E3A-470E-B86D-7B91149E3000}" destId="{24E79D64-A9F9-4A98-BF7B-4FBD76415B4F}" srcOrd="5" destOrd="0" presId="urn:microsoft.com/office/officeart/2005/8/layout/pyramid2"/>
    <dgm:cxn modelId="{E93F3F46-95EC-40B2-B6CC-0A09BB46D032}" type="presParOf" srcId="{A160CB52-9E3A-470E-B86D-7B91149E3000}" destId="{E5B04CA6-8A7D-40A9-A133-3E6EE9930422}" srcOrd="6" destOrd="0" presId="urn:microsoft.com/office/officeart/2005/8/layout/pyramid2"/>
    <dgm:cxn modelId="{9AC441A7-68E8-4476-8715-B26824784052}" type="presParOf" srcId="{A160CB52-9E3A-470E-B86D-7B91149E3000}" destId="{0F794C2D-AD25-4CF8-86C7-83D801E4DE61}" srcOrd="7" destOrd="0" presId="urn:microsoft.com/office/officeart/2005/8/layout/pyramid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3BD55B-D9F9-4330-B7B9-A1B655CFBD4E}"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en-US"/>
        </a:p>
      </dgm:t>
    </dgm:pt>
    <dgm:pt modelId="{37B4223A-1856-4362-A01E-4C144345F10C}">
      <dgm:prSet phldrT="[Text]" custT="1"/>
      <dgm:spPr/>
      <dgm:t>
        <a:bodyPr/>
        <a:lstStyle/>
        <a:p>
          <a:r>
            <a:rPr lang="en-US" sz="2300" dirty="0" smtClean="0">
              <a:latin typeface="Times New Roman" pitchFamily="18" charset="0"/>
              <a:cs typeface="Times New Roman" pitchFamily="18" charset="0"/>
            </a:rPr>
            <a:t>Internal Telephony Packages</a:t>
          </a:r>
          <a:endParaRPr lang="en-US" sz="2300" dirty="0">
            <a:latin typeface="Times New Roman" pitchFamily="18" charset="0"/>
            <a:cs typeface="Times New Roman" pitchFamily="18" charset="0"/>
          </a:endParaRPr>
        </a:p>
      </dgm:t>
    </dgm:pt>
    <dgm:pt modelId="{571F00A0-EC1D-491F-A7B0-A66ECABA2E28}" type="parTrans" cxnId="{6B0DAB1B-2F2A-4104-BF17-A8A073B69267}">
      <dgm:prSet/>
      <dgm:spPr/>
      <dgm:t>
        <a:bodyPr/>
        <a:lstStyle/>
        <a:p>
          <a:endParaRPr lang="en-US"/>
        </a:p>
      </dgm:t>
    </dgm:pt>
    <dgm:pt modelId="{3BF8C04E-865A-4A76-8540-BD7D9E51BA01}" type="sibTrans" cxnId="{6B0DAB1B-2F2A-4104-BF17-A8A073B69267}">
      <dgm:prSet/>
      <dgm:spPr/>
      <dgm:t>
        <a:bodyPr/>
        <a:lstStyle/>
        <a:p>
          <a:endParaRPr lang="en-US"/>
        </a:p>
      </dgm:t>
    </dgm:pt>
    <dgm:pt modelId="{2A923392-AF30-40B9-887F-47DC9088D50C}">
      <dgm:prSet phldrT="[Text]" custT="1"/>
      <dgm:spPr/>
      <dgm:t>
        <a:bodyPr/>
        <a:lstStyle/>
        <a:p>
          <a:r>
            <a:rPr lang="en-US" sz="2300" dirty="0" smtClean="0">
              <a:latin typeface="Times New Roman" pitchFamily="18" charset="0"/>
              <a:cs typeface="Times New Roman" pitchFamily="18" charset="0"/>
            </a:rPr>
            <a:t>Open Technology Packages</a:t>
          </a:r>
          <a:endParaRPr lang="en-US" sz="2300" dirty="0">
            <a:latin typeface="Times New Roman" pitchFamily="18" charset="0"/>
            <a:cs typeface="Times New Roman" pitchFamily="18" charset="0"/>
          </a:endParaRPr>
        </a:p>
      </dgm:t>
    </dgm:pt>
    <dgm:pt modelId="{27A01669-F7C1-4E81-BFCB-ACC54B936481}" type="parTrans" cxnId="{67411505-F1E3-4FD9-A9CA-D2FE1BF27D22}">
      <dgm:prSet/>
      <dgm:spPr/>
      <dgm:t>
        <a:bodyPr/>
        <a:lstStyle/>
        <a:p>
          <a:endParaRPr lang="en-US"/>
        </a:p>
      </dgm:t>
    </dgm:pt>
    <dgm:pt modelId="{AA1D937F-5E3E-4A47-9D16-8672B22FBD8A}" type="sibTrans" cxnId="{67411505-F1E3-4FD9-A9CA-D2FE1BF27D22}">
      <dgm:prSet/>
      <dgm:spPr/>
      <dgm:t>
        <a:bodyPr/>
        <a:lstStyle/>
        <a:p>
          <a:endParaRPr lang="en-US"/>
        </a:p>
      </dgm:t>
    </dgm:pt>
    <dgm:pt modelId="{889D9968-669A-414F-8EA2-0D85AB86A590}" type="pres">
      <dgm:prSet presAssocID="{553BD55B-D9F9-4330-B7B9-A1B655CFBD4E}" presName="linear" presStyleCnt="0">
        <dgm:presLayoutVars>
          <dgm:dir/>
          <dgm:animLvl val="lvl"/>
          <dgm:resizeHandles val="exact"/>
        </dgm:presLayoutVars>
      </dgm:prSet>
      <dgm:spPr/>
    </dgm:pt>
    <dgm:pt modelId="{45362912-41CD-42AD-A9B9-9856A78C485C}" type="pres">
      <dgm:prSet presAssocID="{37B4223A-1856-4362-A01E-4C144345F10C}" presName="parentLin" presStyleCnt="0"/>
      <dgm:spPr/>
    </dgm:pt>
    <dgm:pt modelId="{68AE3910-F4D5-4A73-94A1-FA7988EB4349}" type="pres">
      <dgm:prSet presAssocID="{37B4223A-1856-4362-A01E-4C144345F10C}" presName="parentLeftMargin" presStyleLbl="node1" presStyleIdx="0" presStyleCnt="2"/>
      <dgm:spPr/>
    </dgm:pt>
    <dgm:pt modelId="{42B49013-EB3B-4710-A5B5-724308579CB7}" type="pres">
      <dgm:prSet presAssocID="{37B4223A-1856-4362-A01E-4C144345F10C}" presName="parentText" presStyleLbl="node1" presStyleIdx="0" presStyleCnt="2" custScaleY="65169" custLinFactNeighborY="5519">
        <dgm:presLayoutVars>
          <dgm:chMax val="0"/>
          <dgm:bulletEnabled val="1"/>
        </dgm:presLayoutVars>
      </dgm:prSet>
      <dgm:spPr/>
    </dgm:pt>
    <dgm:pt modelId="{FE39D2B7-B895-4A28-8FDE-386D490DF731}" type="pres">
      <dgm:prSet presAssocID="{37B4223A-1856-4362-A01E-4C144345F10C}" presName="negativeSpace" presStyleCnt="0"/>
      <dgm:spPr/>
    </dgm:pt>
    <dgm:pt modelId="{9AC67CA6-9909-45E2-BA32-E0E41A7F2286}" type="pres">
      <dgm:prSet presAssocID="{37B4223A-1856-4362-A01E-4C144345F10C}" presName="childText" presStyleLbl="conFgAcc1" presStyleIdx="0" presStyleCnt="2">
        <dgm:presLayoutVars>
          <dgm:bulletEnabled val="1"/>
        </dgm:presLayoutVars>
      </dgm:prSet>
      <dgm:spPr/>
    </dgm:pt>
    <dgm:pt modelId="{1A81BD62-4EF9-4F86-A49E-07C1D6FE7730}" type="pres">
      <dgm:prSet presAssocID="{3BF8C04E-865A-4A76-8540-BD7D9E51BA01}" presName="spaceBetweenRectangles" presStyleCnt="0"/>
      <dgm:spPr/>
    </dgm:pt>
    <dgm:pt modelId="{E14AF01E-0D1A-49A5-BB8E-D1AB6B56300C}" type="pres">
      <dgm:prSet presAssocID="{2A923392-AF30-40B9-887F-47DC9088D50C}" presName="parentLin" presStyleCnt="0"/>
      <dgm:spPr/>
    </dgm:pt>
    <dgm:pt modelId="{948CE97E-4E5B-4295-973A-32007809DC99}" type="pres">
      <dgm:prSet presAssocID="{2A923392-AF30-40B9-887F-47DC9088D50C}" presName="parentLeftMargin" presStyleLbl="node1" presStyleIdx="0" presStyleCnt="2"/>
      <dgm:spPr/>
    </dgm:pt>
    <dgm:pt modelId="{92DEE56C-D199-4A96-BF16-756531018A4C}" type="pres">
      <dgm:prSet presAssocID="{2A923392-AF30-40B9-887F-47DC9088D50C}" presName="parentText" presStyleLbl="node1" presStyleIdx="1" presStyleCnt="2" custScaleY="60164" custLinFactNeighborX="-25000" custLinFactNeighborY="4091">
        <dgm:presLayoutVars>
          <dgm:chMax val="0"/>
          <dgm:bulletEnabled val="1"/>
        </dgm:presLayoutVars>
      </dgm:prSet>
      <dgm:spPr/>
    </dgm:pt>
    <dgm:pt modelId="{821F2FFD-626F-45F5-A657-E2338089DBAF}" type="pres">
      <dgm:prSet presAssocID="{2A923392-AF30-40B9-887F-47DC9088D50C}" presName="negativeSpace" presStyleCnt="0"/>
      <dgm:spPr/>
    </dgm:pt>
    <dgm:pt modelId="{EBD47299-0187-442B-9C21-93D83E30F67B}" type="pres">
      <dgm:prSet presAssocID="{2A923392-AF30-40B9-887F-47DC9088D50C}" presName="childText" presStyleLbl="conFgAcc1" presStyleIdx="1" presStyleCnt="2">
        <dgm:presLayoutVars>
          <dgm:bulletEnabled val="1"/>
        </dgm:presLayoutVars>
      </dgm:prSet>
      <dgm:spPr/>
    </dgm:pt>
  </dgm:ptLst>
  <dgm:cxnLst>
    <dgm:cxn modelId="{193119D6-455B-4165-8B8D-81779EA18A1D}" type="presOf" srcId="{37B4223A-1856-4362-A01E-4C144345F10C}" destId="{68AE3910-F4D5-4A73-94A1-FA7988EB4349}" srcOrd="0" destOrd="0" presId="urn:microsoft.com/office/officeart/2005/8/layout/list1"/>
    <dgm:cxn modelId="{6B0DAB1B-2F2A-4104-BF17-A8A073B69267}" srcId="{553BD55B-D9F9-4330-B7B9-A1B655CFBD4E}" destId="{37B4223A-1856-4362-A01E-4C144345F10C}" srcOrd="0" destOrd="0" parTransId="{571F00A0-EC1D-491F-A7B0-A66ECABA2E28}" sibTransId="{3BF8C04E-865A-4A76-8540-BD7D9E51BA01}"/>
    <dgm:cxn modelId="{50F337E8-CCA0-4876-A100-31F1F56B9EC1}" type="presOf" srcId="{2A923392-AF30-40B9-887F-47DC9088D50C}" destId="{92DEE56C-D199-4A96-BF16-756531018A4C}" srcOrd="1" destOrd="0" presId="urn:microsoft.com/office/officeart/2005/8/layout/list1"/>
    <dgm:cxn modelId="{67411505-F1E3-4FD9-A9CA-D2FE1BF27D22}" srcId="{553BD55B-D9F9-4330-B7B9-A1B655CFBD4E}" destId="{2A923392-AF30-40B9-887F-47DC9088D50C}" srcOrd="1" destOrd="0" parTransId="{27A01669-F7C1-4E81-BFCB-ACC54B936481}" sibTransId="{AA1D937F-5E3E-4A47-9D16-8672B22FBD8A}"/>
    <dgm:cxn modelId="{06C47730-6809-4E51-A537-774065D9A329}" type="presOf" srcId="{553BD55B-D9F9-4330-B7B9-A1B655CFBD4E}" destId="{889D9968-669A-414F-8EA2-0D85AB86A590}" srcOrd="0" destOrd="0" presId="urn:microsoft.com/office/officeart/2005/8/layout/list1"/>
    <dgm:cxn modelId="{287403C7-7AE1-4CC8-BEDB-3CC74FC0178B}" type="presOf" srcId="{2A923392-AF30-40B9-887F-47DC9088D50C}" destId="{948CE97E-4E5B-4295-973A-32007809DC99}" srcOrd="0" destOrd="0" presId="urn:microsoft.com/office/officeart/2005/8/layout/list1"/>
    <dgm:cxn modelId="{46596FAB-4070-45A1-AACD-C7A8D926C2E0}" type="presOf" srcId="{37B4223A-1856-4362-A01E-4C144345F10C}" destId="{42B49013-EB3B-4710-A5B5-724308579CB7}" srcOrd="1" destOrd="0" presId="urn:microsoft.com/office/officeart/2005/8/layout/list1"/>
    <dgm:cxn modelId="{8E63F81F-2DCD-4A90-B766-68387C8A5E0F}" type="presParOf" srcId="{889D9968-669A-414F-8EA2-0D85AB86A590}" destId="{45362912-41CD-42AD-A9B9-9856A78C485C}" srcOrd="0" destOrd="0" presId="urn:microsoft.com/office/officeart/2005/8/layout/list1"/>
    <dgm:cxn modelId="{053C8968-889A-4242-B7DA-6B546D159D80}" type="presParOf" srcId="{45362912-41CD-42AD-A9B9-9856A78C485C}" destId="{68AE3910-F4D5-4A73-94A1-FA7988EB4349}" srcOrd="0" destOrd="0" presId="urn:microsoft.com/office/officeart/2005/8/layout/list1"/>
    <dgm:cxn modelId="{42C942EE-396A-4754-8119-A72BF6F4344C}" type="presParOf" srcId="{45362912-41CD-42AD-A9B9-9856A78C485C}" destId="{42B49013-EB3B-4710-A5B5-724308579CB7}" srcOrd="1" destOrd="0" presId="urn:microsoft.com/office/officeart/2005/8/layout/list1"/>
    <dgm:cxn modelId="{CB97BD37-85D7-4F60-8581-C49438FB9802}" type="presParOf" srcId="{889D9968-669A-414F-8EA2-0D85AB86A590}" destId="{FE39D2B7-B895-4A28-8FDE-386D490DF731}" srcOrd="1" destOrd="0" presId="urn:microsoft.com/office/officeart/2005/8/layout/list1"/>
    <dgm:cxn modelId="{8CA9054F-650D-42B7-BFCD-BB8727ADA3F1}" type="presParOf" srcId="{889D9968-669A-414F-8EA2-0D85AB86A590}" destId="{9AC67CA6-9909-45E2-BA32-E0E41A7F2286}" srcOrd="2" destOrd="0" presId="urn:microsoft.com/office/officeart/2005/8/layout/list1"/>
    <dgm:cxn modelId="{5EAEE55B-6DBB-48AC-87BE-D4939777F886}" type="presParOf" srcId="{889D9968-669A-414F-8EA2-0D85AB86A590}" destId="{1A81BD62-4EF9-4F86-A49E-07C1D6FE7730}" srcOrd="3" destOrd="0" presId="urn:microsoft.com/office/officeart/2005/8/layout/list1"/>
    <dgm:cxn modelId="{1A590BE1-475A-4676-A617-3C4186863293}" type="presParOf" srcId="{889D9968-669A-414F-8EA2-0D85AB86A590}" destId="{E14AF01E-0D1A-49A5-BB8E-D1AB6B56300C}" srcOrd="4" destOrd="0" presId="urn:microsoft.com/office/officeart/2005/8/layout/list1"/>
    <dgm:cxn modelId="{15A1FFD7-0DF9-4E74-BAA5-7F322F0D1E00}" type="presParOf" srcId="{E14AF01E-0D1A-49A5-BB8E-D1AB6B56300C}" destId="{948CE97E-4E5B-4295-973A-32007809DC99}" srcOrd="0" destOrd="0" presId="urn:microsoft.com/office/officeart/2005/8/layout/list1"/>
    <dgm:cxn modelId="{BCE9CDD5-2498-4A82-986A-238C4AC3BC23}" type="presParOf" srcId="{E14AF01E-0D1A-49A5-BB8E-D1AB6B56300C}" destId="{92DEE56C-D199-4A96-BF16-756531018A4C}" srcOrd="1" destOrd="0" presId="urn:microsoft.com/office/officeart/2005/8/layout/list1"/>
    <dgm:cxn modelId="{588DC5C8-BD42-4DB7-921F-39A1999C454C}" type="presParOf" srcId="{889D9968-669A-414F-8EA2-0D85AB86A590}" destId="{821F2FFD-626F-45F5-A657-E2338089DBAF}" srcOrd="5" destOrd="0" presId="urn:microsoft.com/office/officeart/2005/8/layout/list1"/>
    <dgm:cxn modelId="{DD5C81C5-FFDC-4D10-A5FD-8713431608A9}" type="presParOf" srcId="{889D9968-669A-414F-8EA2-0D85AB86A590}" destId="{EBD47299-0187-442B-9C21-93D83E30F67B}" srcOrd="6"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51B762-9D02-4483-9143-9EB4D0C65704}">
      <dsp:nvSpPr>
        <dsp:cNvPr id="0" name=""/>
        <dsp:cNvSpPr/>
      </dsp:nvSpPr>
      <dsp:spPr>
        <a:xfrm>
          <a:off x="422274" y="0"/>
          <a:ext cx="4064000" cy="4064000"/>
        </a:xfrm>
        <a:prstGeom prst="triangl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63F0103-D4F3-406C-8748-45F82A9DB96C}">
      <dsp:nvSpPr>
        <dsp:cNvPr id="0" name=""/>
        <dsp:cNvSpPr/>
      </dsp:nvSpPr>
      <dsp:spPr>
        <a:xfrm>
          <a:off x="1971667" y="406796"/>
          <a:ext cx="3606814" cy="722312"/>
        </a:xfrm>
        <a:prstGeom prst="round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i="0" kern="1200" smtClean="0"/>
            <a:t>Communication Processor</a:t>
          </a:r>
          <a:endParaRPr lang="en-US" sz="2200" kern="1200"/>
        </a:p>
      </dsp:txBody>
      <dsp:txXfrm>
        <a:off x="1971667" y="406796"/>
        <a:ext cx="3606814" cy="722312"/>
      </dsp:txXfrm>
    </dsp:sp>
    <dsp:sp modelId="{1A65147C-106A-4921-A36E-219EA020479A}">
      <dsp:nvSpPr>
        <dsp:cNvPr id="0" name=""/>
        <dsp:cNvSpPr/>
      </dsp:nvSpPr>
      <dsp:spPr>
        <a:xfrm>
          <a:off x="1933576" y="1219398"/>
          <a:ext cx="3682997" cy="722312"/>
        </a:xfrm>
        <a:prstGeom prst="round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i="0" kern="1200" dirty="0" smtClean="0"/>
            <a:t>Radio Interface Layer (RIL)</a:t>
          </a:r>
          <a:endParaRPr lang="en-US" sz="2100" b="0" i="0" kern="1200" dirty="0"/>
        </a:p>
      </dsp:txBody>
      <dsp:txXfrm>
        <a:off x="1933576" y="1219398"/>
        <a:ext cx="3682997" cy="722312"/>
      </dsp:txXfrm>
    </dsp:sp>
    <dsp:sp modelId="{1CC192E8-3DCD-4E36-988F-B02953F3BEB4}">
      <dsp:nvSpPr>
        <dsp:cNvPr id="0" name=""/>
        <dsp:cNvSpPr/>
      </dsp:nvSpPr>
      <dsp:spPr>
        <a:xfrm>
          <a:off x="1876424" y="2032000"/>
          <a:ext cx="3797300" cy="722312"/>
        </a:xfrm>
        <a:prstGeom prst="round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i="0" kern="1200" dirty="0" smtClean="0"/>
            <a:t>Framework Services</a:t>
          </a:r>
          <a:endParaRPr lang="en-US" sz="2100" b="0" i="0" kern="1200" dirty="0"/>
        </a:p>
      </dsp:txBody>
      <dsp:txXfrm>
        <a:off x="1876424" y="2032000"/>
        <a:ext cx="3797300" cy="722312"/>
      </dsp:txXfrm>
    </dsp:sp>
    <dsp:sp modelId="{E5B04CA6-8A7D-40A9-A133-3E6EE9930422}">
      <dsp:nvSpPr>
        <dsp:cNvPr id="0" name=""/>
        <dsp:cNvSpPr/>
      </dsp:nvSpPr>
      <dsp:spPr>
        <a:xfrm>
          <a:off x="1905007" y="2844601"/>
          <a:ext cx="3740135" cy="722312"/>
        </a:xfrm>
        <a:prstGeom prst="roundRect">
          <a:avLst/>
        </a:prstGeom>
        <a:solidFill>
          <a:schemeClr val="accent6">
            <a:alpha val="90000"/>
            <a:tint val="4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i="0" kern="1200" dirty="0" smtClean="0"/>
            <a:t>Applications</a:t>
          </a:r>
          <a:endParaRPr lang="en-US" sz="2100" b="0" i="0" kern="1200" dirty="0"/>
        </a:p>
      </dsp:txBody>
      <dsp:txXfrm>
        <a:off x="1905007" y="2844601"/>
        <a:ext cx="3740135" cy="7223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C67CA6-9909-45E2-BA32-E0E41A7F2286}">
      <dsp:nvSpPr>
        <dsp:cNvPr id="0" name=""/>
        <dsp:cNvSpPr/>
      </dsp:nvSpPr>
      <dsp:spPr>
        <a:xfrm>
          <a:off x="0" y="203665"/>
          <a:ext cx="6096000" cy="1083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2B49013-EB3B-4710-A5B5-724308579CB7}">
      <dsp:nvSpPr>
        <dsp:cNvPr id="0" name=""/>
        <dsp:cNvSpPr/>
      </dsp:nvSpPr>
      <dsp:spPr>
        <a:xfrm>
          <a:off x="304800" y="81172"/>
          <a:ext cx="4267200" cy="82722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Times New Roman" pitchFamily="18" charset="0"/>
              <a:cs typeface="Times New Roman" pitchFamily="18" charset="0"/>
            </a:rPr>
            <a:t>Internal Telephony Packages</a:t>
          </a:r>
          <a:endParaRPr lang="en-US" sz="2300" kern="1200" dirty="0">
            <a:latin typeface="Times New Roman" pitchFamily="18" charset="0"/>
            <a:cs typeface="Times New Roman" pitchFamily="18" charset="0"/>
          </a:endParaRPr>
        </a:p>
      </dsp:txBody>
      <dsp:txXfrm>
        <a:off x="304800" y="81172"/>
        <a:ext cx="4267200" cy="827229"/>
      </dsp:txXfrm>
    </dsp:sp>
    <dsp:sp modelId="{EBD47299-0187-442B-9C21-93D83E30F67B}">
      <dsp:nvSpPr>
        <dsp:cNvPr id="0" name=""/>
        <dsp:cNvSpPr/>
      </dsp:nvSpPr>
      <dsp:spPr>
        <a:xfrm>
          <a:off x="0" y="1648483"/>
          <a:ext cx="6096000" cy="10836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sp>
    <dsp:sp modelId="{92DEE56C-D199-4A96-BF16-756531018A4C}">
      <dsp:nvSpPr>
        <dsp:cNvPr id="0" name=""/>
        <dsp:cNvSpPr/>
      </dsp:nvSpPr>
      <dsp:spPr>
        <a:xfrm>
          <a:off x="228600" y="1571395"/>
          <a:ext cx="4267200" cy="763697"/>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Times New Roman" pitchFamily="18" charset="0"/>
              <a:cs typeface="Times New Roman" pitchFamily="18" charset="0"/>
            </a:rPr>
            <a:t>Open Technology Packages</a:t>
          </a:r>
          <a:endParaRPr lang="en-US" sz="2300" kern="1200" dirty="0">
            <a:latin typeface="Times New Roman" pitchFamily="18" charset="0"/>
            <a:cs typeface="Times New Roman" pitchFamily="18" charset="0"/>
          </a:endParaRPr>
        </a:p>
      </dsp:txBody>
      <dsp:txXfrm>
        <a:off x="228600" y="1571395"/>
        <a:ext cx="4267200" cy="76369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7EE45-5A0B-4EBB-AD2A-C2915640122C}" type="datetimeFigureOut">
              <a:rPr lang="en-US" smtClean="0"/>
              <a:pPr/>
              <a:t>10/6/2020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E54993-D116-4547-AFC6-112A1AD3D0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10/5/2020</a:t>
            </a:r>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10/5/2020</a:t>
            </a:r>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10/5/2020</a:t>
            </a:r>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10/5/2020</a:t>
            </a:r>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10/5/2020</a:t>
            </a:r>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10/5/2020</a:t>
            </a:r>
            <a:endParaRPr lang="en-US"/>
          </a:p>
        </p:txBody>
      </p:sp>
      <p:sp>
        <p:nvSpPr>
          <p:cNvPr id="6" name="Footer Placeholder 5"/>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10/5/2020</a:t>
            </a:r>
            <a:endParaRPr lang="en-US"/>
          </a:p>
        </p:txBody>
      </p:sp>
      <p:sp>
        <p:nvSpPr>
          <p:cNvPr id="8" name="Footer Placeholder 7"/>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9" name="Slide Number Placeholder 8"/>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10/5/2020</a:t>
            </a:r>
            <a:endParaRPr lang="en-US"/>
          </a:p>
        </p:txBody>
      </p:sp>
      <p:sp>
        <p:nvSpPr>
          <p:cNvPr id="4" name="Footer Placeholder 3"/>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5" name="Slide Number Placeholder 4"/>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10/5/2020</a:t>
            </a:r>
            <a:endParaRPr lang="en-US"/>
          </a:p>
        </p:txBody>
      </p:sp>
      <p:sp>
        <p:nvSpPr>
          <p:cNvPr id="3" name="Footer Placeholder 2"/>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4" name="Slide Number Placeholder 3"/>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10/5/2020</a:t>
            </a:r>
            <a:endParaRPr lang="en-US"/>
          </a:p>
        </p:txBody>
      </p:sp>
      <p:sp>
        <p:nvSpPr>
          <p:cNvPr id="6" name="Footer Placeholder 5"/>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10/5/2020</a:t>
            </a:r>
            <a:endParaRPr lang="en-US"/>
          </a:p>
        </p:txBody>
      </p:sp>
      <p:sp>
        <p:nvSpPr>
          <p:cNvPr id="6" name="Footer Placeholder 5"/>
          <p:cNvSpPr>
            <a:spLocks noGrp="1"/>
          </p:cNvSpPr>
          <p:nvPr>
            <p:ph type="ftr" sz="quarter" idx="11"/>
          </p:nvPr>
        </p:nvSpPr>
        <p:spPr/>
        <p:txBody>
          <a:bodyPr/>
          <a:lstStyle/>
          <a:p>
            <a:r>
              <a:rPr lang="en-US" smtClean="0"/>
              <a:t>SNS DESIGN THINKERS/ Dr.SNSRCAS / CS / 18UCS810-Mobile Application Development/UNIT-4/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10/5/2020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SNS DESIGN THINKERS/ Dr.SNSRCAS / CS / 18UCS810-Mobile Application Development/UNIT-4/ Ms R.SARANYA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F3510-1F61-45F7-AEEB-1456BB98ED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13824" y="182880"/>
            <a:ext cx="861536" cy="1087120"/>
          </a:xfrm>
          <a:prstGeom prst="rect">
            <a:avLst/>
          </a:prstGeom>
        </p:spPr>
      </p:pic>
      <p:sp>
        <p:nvSpPr>
          <p:cNvPr id="2" name="Title 1"/>
          <p:cNvSpPr>
            <a:spLocks noGrp="1"/>
          </p:cNvSpPr>
          <p:nvPr>
            <p:ph type="ctrTitle"/>
          </p:nvPr>
        </p:nvSpPr>
        <p:spPr>
          <a:xfrm>
            <a:off x="974884" y="182880"/>
            <a:ext cx="7276148" cy="2387600"/>
          </a:xfrm>
        </p:spPr>
        <p:txBody>
          <a:bodyPr>
            <a:noAutofit/>
          </a:bodyPr>
          <a:lstStyle/>
          <a:p>
            <a:pPr marL="0" indent="0"/>
            <a:r>
              <a:rPr lang="en-US" sz="2800" b="1" dirty="0">
                <a:solidFill>
                  <a:srgbClr val="020301"/>
                </a:solidFill>
                <a:latin typeface="Cambria" panose="02040503050406030204"/>
                <a:ea typeface="Cambria" panose="02040503050406030204"/>
                <a:cs typeface="Cambria" panose="02040503050406030204"/>
                <a:sym typeface="Cambria" panose="02040503050406030204"/>
              </a:rPr>
              <a:t>Dr.SNS RAJALAKSHMI COLLEGE OF ARTS AND SCIENCE</a:t>
            </a:r>
            <a:r>
              <a:rPr lang="en-US" sz="32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32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(AUTONOMOUS)</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COIMBATORE-641049</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Accredited by NAAC(Cycle III) with “A+” Grade</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err="1">
                <a:solidFill>
                  <a:srgbClr val="020301"/>
                </a:solidFill>
                <a:latin typeface="Cambria" panose="02040503050406030204"/>
                <a:ea typeface="Cambria" panose="02040503050406030204"/>
                <a:cs typeface="Cambria" panose="02040503050406030204"/>
                <a:sym typeface="Cambria" panose="02040503050406030204"/>
              </a:rPr>
              <a:t>Recognised</a:t>
            </a:r>
            <a:r>
              <a:rPr lang="en-US" sz="1800" b="1" dirty="0">
                <a:solidFill>
                  <a:srgbClr val="020301"/>
                </a:solidFill>
                <a:latin typeface="Cambria" panose="02040503050406030204"/>
                <a:ea typeface="Cambria" panose="02040503050406030204"/>
                <a:cs typeface="Cambria" panose="02040503050406030204"/>
                <a:sym typeface="Cambria" panose="02040503050406030204"/>
              </a:rPr>
              <a:t> by UGC, Approved by AICTE, New Delhi and</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Affiliated to Bharathiar University, Coimbatore.</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endPar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3" name="Subtitle 2"/>
          <p:cNvSpPr>
            <a:spLocks noGrp="1"/>
          </p:cNvSpPr>
          <p:nvPr>
            <p:ph type="subTitle" idx="1"/>
          </p:nvPr>
        </p:nvSpPr>
        <p:spPr>
          <a:xfrm>
            <a:off x="1053465" y="2570480"/>
            <a:ext cx="6858000" cy="431800"/>
          </a:xfrm>
        </p:spPr>
        <p:txBody>
          <a:bodyPr>
            <a:noAutofit/>
          </a:bodyPr>
          <a:lstStyle/>
          <a:p>
            <a:r>
              <a:rPr lang="en-US" b="1" dirty="0">
                <a:solidFill>
                  <a:srgbClr val="020301"/>
                </a:solidFill>
                <a:latin typeface="Cambria" panose="02040503050406030204"/>
                <a:ea typeface="Cambria" panose="02040503050406030204"/>
                <a:cs typeface="Cambria" panose="02040503050406030204"/>
                <a:sym typeface="Cambria" panose="02040503050406030204"/>
              </a:rPr>
              <a:t>DEPARTMENT OF COMPUTER SCIENCE</a:t>
            </a:r>
          </a:p>
        </p:txBody>
      </p:sp>
      <p:pic>
        <p:nvPicPr>
          <p:cNvPr id="7" name="Google Shape;169;p1"/>
          <p:cNvPicPr preferRelativeResize="0"/>
          <p:nvPr/>
        </p:nvPicPr>
        <p:blipFill rotWithShape="1">
          <a:blip r:embed="rId3" cstate="print"/>
          <a:srcRect/>
          <a:stretch>
            <a:fillRect/>
          </a:stretch>
        </p:blipFill>
        <p:spPr>
          <a:xfrm>
            <a:off x="8153400" y="228600"/>
            <a:ext cx="733425" cy="842010"/>
          </a:xfrm>
          <a:prstGeom prst="rect">
            <a:avLst/>
          </a:prstGeom>
          <a:noFill/>
          <a:ln>
            <a:noFill/>
          </a:ln>
        </p:spPr>
      </p:pic>
      <p:sp>
        <p:nvSpPr>
          <p:cNvPr id="8" name="Text Box 7"/>
          <p:cNvSpPr txBox="1"/>
          <p:nvPr/>
        </p:nvSpPr>
        <p:spPr>
          <a:xfrm>
            <a:off x="381001" y="3581400"/>
            <a:ext cx="7870032" cy="1938992"/>
          </a:xfrm>
          <a:prstGeom prst="rect">
            <a:avLst/>
          </a:prstGeom>
          <a:noFill/>
        </p:spPr>
        <p:txBody>
          <a:bodyPr wrap="square" rtlCol="0">
            <a:spAutoFit/>
          </a:bodyPr>
          <a:lstStyle/>
          <a:p>
            <a:pPr marL="0" marR="0" lvl="0" indent="0" algn="ctr" rtl="0">
              <a:spcBef>
                <a:spcPts val="0"/>
              </a:spcBef>
              <a:spcAft>
                <a:spcPts val="0"/>
              </a:spcAft>
              <a:buNone/>
            </a:pPr>
            <a:r>
              <a:rPr lang="en-US" sz="2400" b="1" dirty="0" smtClean="0">
                <a:solidFill>
                  <a:srgbClr val="020301"/>
                </a:solidFill>
                <a:latin typeface="Cambria" panose="02040503050406030204"/>
                <a:ea typeface="Cambria" panose="02040503050406030204"/>
                <a:cs typeface="Cambria" panose="02040503050406030204"/>
                <a:sym typeface="Cambria" panose="02040503050406030204"/>
              </a:rPr>
              <a:t>18UCS810: MOBILE APPLICATION DEVELOPMENT(Blended)</a:t>
            </a:r>
            <a:endParaRPr lang="en-US" sz="24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pPr marL="0" marR="0" lvl="0" indent="0" algn="ctr" rtl="0">
              <a:spcBef>
                <a:spcPts val="0"/>
              </a:spcBef>
              <a:spcAft>
                <a:spcPts val="0"/>
              </a:spcAft>
              <a:buNone/>
            </a:pPr>
            <a:endParaRPr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pPr marL="0" marR="0" lvl="0" indent="0" algn="ctr" rtl="0">
              <a:spcBef>
                <a:spcPts val="0"/>
              </a:spcBef>
              <a:spcAft>
                <a:spcPts val="0"/>
              </a:spcAft>
              <a:buNone/>
            </a:pPr>
            <a:r>
              <a:rPr lang="en-US" sz="2400" dirty="0" smtClean="0">
                <a:solidFill>
                  <a:srgbClr val="020301"/>
                </a:solidFill>
                <a:latin typeface="Cambria" panose="02040503050406030204"/>
                <a:ea typeface="Cambria" panose="02040503050406030204"/>
                <a:cs typeface="Cambria" panose="02040503050406030204"/>
                <a:sym typeface="Cambria" panose="02040503050406030204"/>
              </a:rPr>
              <a:t>III </a:t>
            </a:r>
            <a:r>
              <a:rPr lang="en-US" sz="2400" dirty="0">
                <a:solidFill>
                  <a:srgbClr val="020301"/>
                </a:solidFill>
                <a:latin typeface="Cambria" panose="02040503050406030204"/>
                <a:ea typeface="Cambria" panose="02040503050406030204"/>
                <a:cs typeface="Cambria" panose="02040503050406030204"/>
                <a:sym typeface="Cambria" panose="02040503050406030204"/>
              </a:rPr>
              <a:t>YEAR - </a:t>
            </a:r>
            <a:r>
              <a:rPr lang="en-US" sz="2400" dirty="0" smtClean="0">
                <a:solidFill>
                  <a:srgbClr val="020301"/>
                </a:solidFill>
                <a:latin typeface="Cambria" panose="02040503050406030204"/>
                <a:ea typeface="Cambria" panose="02040503050406030204"/>
                <a:cs typeface="Cambria" panose="02040503050406030204"/>
                <a:sym typeface="Cambria" panose="02040503050406030204"/>
              </a:rPr>
              <a:t>V </a:t>
            </a:r>
            <a:r>
              <a:rPr lang="en-US" sz="2400" dirty="0">
                <a:solidFill>
                  <a:srgbClr val="020301"/>
                </a:solidFill>
                <a:latin typeface="Cambria" panose="02040503050406030204"/>
                <a:ea typeface="Cambria" panose="02040503050406030204"/>
                <a:cs typeface="Cambria" panose="02040503050406030204"/>
                <a:sym typeface="Cambria" panose="02040503050406030204"/>
              </a:rPr>
              <a:t>SEM</a:t>
            </a:r>
            <a:endParaRPr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endParaRPr lang="en-US"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5" name="Text Box 4"/>
          <p:cNvSpPr txBox="1"/>
          <p:nvPr/>
        </p:nvSpPr>
        <p:spPr>
          <a:xfrm>
            <a:off x="914400" y="5533391"/>
            <a:ext cx="7315200" cy="496931"/>
          </a:xfrm>
          <a:prstGeom prst="rect">
            <a:avLst/>
          </a:prstGeom>
          <a:noFill/>
        </p:spPr>
        <p:txBody>
          <a:bodyPr wrap="square" rtlCol="0" anchor="t">
            <a:spAutoFit/>
          </a:bodyPr>
          <a:lstStyle/>
          <a:p>
            <a:pPr marL="0" marR="0" lvl="0" indent="0" algn="ctr" rtl="0">
              <a:lnSpc>
                <a:spcPct val="150000"/>
              </a:lnSpc>
              <a:spcBef>
                <a:spcPts val="0"/>
              </a:spcBef>
              <a:spcAft>
                <a:spcPts val="0"/>
              </a:spcAft>
              <a:buNone/>
            </a:pPr>
            <a:r>
              <a:rPr lang="en-US" b="1" dirty="0">
                <a:solidFill>
                  <a:srgbClr val="FF0000"/>
                </a:solidFill>
                <a:latin typeface="Cambria" panose="02040503050406030204"/>
                <a:ea typeface="Cambria" panose="02040503050406030204"/>
                <a:cs typeface="Cambria" panose="02040503050406030204"/>
                <a:sym typeface="Cambria" panose="02040503050406030204"/>
              </a:rPr>
              <a:t> </a:t>
            </a:r>
            <a:r>
              <a:rPr lang="en-US" sz="2000" b="1" dirty="0">
                <a:solidFill>
                  <a:schemeClr val="dk1"/>
                </a:solidFill>
                <a:latin typeface="Cambria" panose="02040503050406030204"/>
                <a:ea typeface="Cambria" panose="02040503050406030204"/>
                <a:cs typeface="Cambria" panose="02040503050406030204"/>
                <a:sym typeface="Cambria" panose="02040503050406030204"/>
              </a:rPr>
              <a:t>TOPIC  – </a:t>
            </a:r>
            <a:r>
              <a:rPr lang="en-US" sz="2000" b="1" dirty="0" smtClean="0">
                <a:solidFill>
                  <a:schemeClr val="dk1"/>
                </a:solidFill>
                <a:latin typeface="Cambria" panose="02040503050406030204"/>
                <a:ea typeface="Cambria" panose="02040503050406030204"/>
                <a:cs typeface="Cambria" panose="02040503050406030204"/>
                <a:sym typeface="Cambria" panose="02040503050406030204"/>
              </a:rPr>
              <a:t>Telephony services Introduction</a:t>
            </a:r>
            <a:endParaRPr lang="en-US" sz="2000" b="1" dirty="0" smtClean="0">
              <a:solidFill>
                <a:schemeClr val="dk1"/>
              </a:solidFill>
              <a:latin typeface="Cambria" panose="02040503050406030204"/>
              <a:ea typeface="Cambria" panose="02040503050406030204"/>
              <a:cs typeface="Cambria" panose="02040503050406030204"/>
              <a:sym typeface="Cambria" panose="02040503050406030204"/>
            </a:endParaRPr>
          </a:p>
        </p:txBody>
      </p:sp>
      <p:sp>
        <p:nvSpPr>
          <p:cNvPr id="173" name="Google Shape;173;p1"/>
          <p:cNvSpPr txBox="1"/>
          <p:nvPr/>
        </p:nvSpPr>
        <p:spPr>
          <a:xfrm>
            <a:off x="609600" y="4953000"/>
            <a:ext cx="8229599" cy="807913"/>
          </a:xfrm>
          <a:prstGeom prst="rect">
            <a:avLst/>
          </a:prstGeom>
          <a:noFill/>
          <a:ln>
            <a:noFill/>
          </a:ln>
        </p:spPr>
        <p:txBody>
          <a:bodyPr spcFirstLastPara="1" wrap="square" lIns="0" tIns="0" rIns="0" bIns="0" anchor="t" anchorCtr="0">
            <a:spAutoFit/>
          </a:bodyPr>
          <a:lstStyle/>
          <a:p>
            <a:pPr marL="0" marR="0" lvl="0" indent="0" algn="ctr" rtl="0">
              <a:lnSpc>
                <a:spcPct val="150000"/>
              </a:lnSpc>
              <a:spcBef>
                <a:spcPts val="0"/>
              </a:spcBef>
              <a:spcAft>
                <a:spcPts val="0"/>
              </a:spcAft>
              <a:buNone/>
            </a:pPr>
            <a:r>
              <a:rPr lang="en-US" sz="3500" b="1" i="0" u="none" strike="noStrike" cap="none" dirty="0">
                <a:solidFill>
                  <a:srgbClr val="FF0000"/>
                </a:solidFill>
                <a:latin typeface="Cambria" panose="02040503050406030204"/>
                <a:ea typeface="Cambria" panose="02040503050406030204"/>
                <a:cs typeface="Cambria" panose="02040503050406030204"/>
                <a:sym typeface="Cambria" panose="02040503050406030204"/>
              </a:rPr>
              <a:t> </a:t>
            </a:r>
            <a:r>
              <a:rPr lang="en-US" sz="2400" b="1" i="0" u="none" strike="noStrike" cap="none" dirty="0">
                <a:solidFill>
                  <a:srgbClr val="FF0000"/>
                </a:solidFill>
                <a:latin typeface="Cambria" panose="02040503050406030204"/>
                <a:ea typeface="Cambria" panose="02040503050406030204"/>
                <a:cs typeface="Cambria" panose="02040503050406030204"/>
                <a:sym typeface="Cambria" panose="02040503050406030204"/>
              </a:rPr>
              <a:t> </a:t>
            </a:r>
            <a:r>
              <a:rPr lang="en-US" sz="2400" b="1" i="0" u="none" strike="noStrike" cap="none" dirty="0">
                <a:solidFill>
                  <a:schemeClr val="dk1"/>
                </a:solidFill>
                <a:latin typeface="Cambria" panose="02040503050406030204"/>
                <a:ea typeface="Cambria" panose="02040503050406030204"/>
                <a:cs typeface="Cambria" panose="02040503050406030204"/>
                <a:sym typeface="Cambria" panose="02040503050406030204"/>
              </a:rPr>
              <a:t>UNIT </a:t>
            </a:r>
            <a:r>
              <a:rPr lang="en-US" sz="2400" b="1" dirty="0" smtClean="0">
                <a:solidFill>
                  <a:schemeClr val="dk1"/>
                </a:solidFill>
                <a:latin typeface="Cambria" panose="02040503050406030204"/>
                <a:ea typeface="Cambria" panose="02040503050406030204"/>
                <a:cs typeface="Cambria" panose="02040503050406030204"/>
                <a:sym typeface="Cambria" panose="02040503050406030204"/>
              </a:rPr>
              <a:t>5</a:t>
            </a:r>
            <a:r>
              <a:rPr lang="en-US" sz="2400" b="1" i="0" u="none" strike="noStrike" cap="none" dirty="0" smtClean="0">
                <a:solidFill>
                  <a:schemeClr val="dk1"/>
                </a:solidFill>
                <a:latin typeface="Cambria" panose="02040503050406030204"/>
                <a:ea typeface="Cambria" panose="02040503050406030204"/>
                <a:cs typeface="Cambria" panose="02040503050406030204"/>
                <a:sym typeface="Cambria" panose="02040503050406030204"/>
              </a:rPr>
              <a:t>– </a:t>
            </a:r>
            <a:r>
              <a:rPr lang="en-US" sz="2400" b="1" dirty="0" smtClean="0">
                <a:solidFill>
                  <a:srgbClr val="020301"/>
                </a:solidFill>
                <a:latin typeface="Cambria" panose="02040503050406030204"/>
                <a:ea typeface="Cambria" panose="02040503050406030204"/>
                <a:cs typeface="Cambria" panose="02040503050406030204"/>
                <a:sym typeface="Cambria" panose="02040503050406030204"/>
              </a:rPr>
              <a:t>TELEPHONY SERVICES</a:t>
            </a:r>
            <a:endParaRPr lang="en-US" sz="24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9" name="Date Placeholder 8"/>
          <p:cNvSpPr>
            <a:spLocks noGrp="1"/>
          </p:cNvSpPr>
          <p:nvPr>
            <p:ph type="dt" sz="half" idx="10"/>
          </p:nvPr>
        </p:nvSpPr>
        <p:spPr/>
        <p:txBody>
          <a:bodyPr/>
          <a:lstStyle/>
          <a:p>
            <a:r>
              <a:rPr lang="en-US" smtClean="0"/>
              <a:t>10/5/2020</a:t>
            </a:r>
            <a:endParaRPr lang="en-US"/>
          </a:p>
        </p:txBody>
      </p:sp>
      <p:sp>
        <p:nvSpPr>
          <p:cNvPr id="10" name="Footer Placeholder 9"/>
          <p:cNvSpPr>
            <a:spLocks noGrp="1"/>
          </p:cNvSpPr>
          <p:nvPr>
            <p:ph type="ftr" sz="quarter" idx="11"/>
          </p:nvPr>
        </p:nvSpPr>
        <p:spPr>
          <a:xfrm>
            <a:off x="1600200" y="6356350"/>
            <a:ext cx="7239000" cy="365125"/>
          </a:xfrm>
        </p:spPr>
        <p:txBody>
          <a:bodyPr/>
          <a:lstStyle/>
          <a:p>
            <a:r>
              <a:rPr lang="en-US" smtClean="0"/>
              <a:t>SNS DESIGN THINKERS/ Dr.SNSRCAS / CS / 18UCS810-Mobile Application Development/UNIT-4/ Ms R.SARANYA</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114800" cy="1143000"/>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smtClean="0"/>
              <a:t>10/5/2020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smtClean="0"/>
              <a:t>SNS DESIGN THINKERS/ Dr.SNSRCAS / CS / 18UCS810-Mobile Application Development/UNIT-4/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pic>
        <p:nvPicPr>
          <p:cNvPr id="8" name="Picture 7" descr="q.jpg"/>
          <p:cNvPicPr>
            <a:picLocks noChangeAspect="1"/>
          </p:cNvPicPr>
          <p:nvPr/>
        </p:nvPicPr>
        <p:blipFill>
          <a:blip r:embed="rId4" cstate="print"/>
          <a:stretch>
            <a:fillRect/>
          </a:stretch>
        </p:blipFill>
        <p:spPr>
          <a:xfrm>
            <a:off x="457200" y="1371600"/>
            <a:ext cx="7696200" cy="4953000"/>
          </a:xfrm>
          <a:prstGeom prst="rect">
            <a:avLst/>
          </a:prstGeom>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114800" cy="1143000"/>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smtClean="0"/>
              <a:t>10/5/2020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smtClean="0"/>
              <a:t>SNS DESIGN THINKERS/ Dr.SNSRCAS / CS / 18UCS810-Mobile Application Development/UNIT-4/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pic>
        <p:nvPicPr>
          <p:cNvPr id="9" name="Picture 8" descr="thank u.jpg"/>
          <p:cNvPicPr>
            <a:picLocks noChangeAspect="1"/>
          </p:cNvPicPr>
          <p:nvPr/>
        </p:nvPicPr>
        <p:blipFill>
          <a:blip r:embed="rId4" cstate="print"/>
          <a:stretch>
            <a:fillRect/>
          </a:stretch>
        </p:blipFill>
        <p:spPr>
          <a:xfrm>
            <a:off x="1066800" y="457200"/>
            <a:ext cx="6683829" cy="5943600"/>
          </a:xfrm>
          <a:prstGeom prst="rect">
            <a:avLst/>
          </a:prstGeom>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04800" y="0"/>
            <a:ext cx="8839200" cy="6629400"/>
          </a:xfrm>
        </p:spPr>
        <p:txBody>
          <a:bodyPr>
            <a:normAutofit/>
          </a:bodyPr>
          <a:lstStyle/>
          <a:p>
            <a:r>
              <a:rPr lang="en-US" b="1" dirty="0" smtClean="0">
                <a:solidFill>
                  <a:schemeClr val="tx1"/>
                </a:solidFill>
                <a:latin typeface="Times New Roman" pitchFamily="18" charset="0"/>
                <a:cs typeface="Times New Roman" pitchFamily="18" charset="0"/>
              </a:rPr>
              <a:t>OUTLINE</a:t>
            </a:r>
          </a:p>
          <a:p>
            <a:pPr algn="l"/>
            <a:endParaRPr lang="en-US" b="1" dirty="0" smtClean="0">
              <a:solidFill>
                <a:schemeClr val="tx1"/>
              </a:solidFill>
              <a:latin typeface="Times New Roman" pitchFamily="18" charset="0"/>
              <a:cs typeface="Times New Roman" pitchFamily="18" charset="0"/>
            </a:endParaRPr>
          </a:p>
          <a:p>
            <a:pPr marL="342900" indent="-342900" algn="l">
              <a:buFont typeface="Wingdings" pitchFamily="2" charset="2"/>
              <a:buChar char="ü"/>
            </a:pPr>
            <a:r>
              <a:rPr lang="en-US" sz="2800" dirty="0" smtClean="0">
                <a:solidFill>
                  <a:schemeClr val="tx1"/>
                </a:solidFill>
                <a:latin typeface="Times New Roman" pitchFamily="18" charset="0"/>
                <a:cs typeface="Times New Roman" pitchFamily="18" charset="0"/>
              </a:rPr>
              <a:t>Telephony service</a:t>
            </a:r>
            <a:endParaRPr lang="en-US" sz="2800" dirty="0" smtClean="0">
              <a:solidFill>
                <a:schemeClr val="tx1"/>
              </a:solidFill>
              <a:latin typeface="Times New Roman" pitchFamily="18" charset="0"/>
              <a:cs typeface="Times New Roman" pitchFamily="18" charset="0"/>
            </a:endParaRPr>
          </a:p>
          <a:p>
            <a:pPr marL="342900" indent="-342900" algn="l">
              <a:buFont typeface="Wingdings" pitchFamily="2" charset="2"/>
              <a:buChar char="ü"/>
            </a:pPr>
            <a:r>
              <a:rPr lang="fr-FR" sz="2800" dirty="0" smtClean="0">
                <a:solidFill>
                  <a:schemeClr val="tx1"/>
                </a:solidFill>
                <a:latin typeface="Times New Roman" pitchFamily="18" charset="0"/>
                <a:cs typeface="Times New Roman" pitchFamily="18" charset="0"/>
              </a:rPr>
              <a:t>Architecture of </a:t>
            </a:r>
            <a:r>
              <a:rPr lang="fr-FR" sz="2800" dirty="0" err="1" smtClean="0">
                <a:solidFill>
                  <a:schemeClr val="tx1"/>
                </a:solidFill>
                <a:latin typeface="Times New Roman" pitchFamily="18" charset="0"/>
                <a:cs typeface="Times New Roman" pitchFamily="18" charset="0"/>
              </a:rPr>
              <a:t>Telephony</a:t>
            </a:r>
            <a:r>
              <a:rPr lang="fr-FR" sz="2800" dirty="0" smtClean="0">
                <a:solidFill>
                  <a:schemeClr val="tx1"/>
                </a:solidFill>
                <a:latin typeface="Times New Roman" pitchFamily="18" charset="0"/>
                <a:cs typeface="Times New Roman" pitchFamily="18" charset="0"/>
              </a:rPr>
              <a:t> Services</a:t>
            </a:r>
          </a:p>
          <a:p>
            <a:pPr marL="342900" indent="-342900" algn="l">
              <a:buFont typeface="Wingdings" pitchFamily="2" charset="2"/>
              <a:buChar char="ü"/>
            </a:pPr>
            <a:r>
              <a:rPr lang="fr-FR" sz="2800" dirty="0" smtClean="0">
                <a:solidFill>
                  <a:schemeClr val="tx1"/>
                </a:solidFill>
                <a:latin typeface="Times New Roman" pitchFamily="18" charset="0"/>
                <a:cs typeface="Times New Roman" pitchFamily="18" charset="0"/>
              </a:rPr>
              <a:t>Types of </a:t>
            </a:r>
            <a:r>
              <a:rPr lang="fr-FR" sz="2800" dirty="0" err="1" smtClean="0">
                <a:solidFill>
                  <a:schemeClr val="tx1"/>
                </a:solidFill>
                <a:latin typeface="Times New Roman" pitchFamily="18" charset="0"/>
                <a:cs typeface="Times New Roman" pitchFamily="18" charset="0"/>
              </a:rPr>
              <a:t>Layers</a:t>
            </a:r>
            <a:endParaRPr lang="fr-FR" sz="2800" dirty="0" smtClean="0">
              <a:solidFill>
                <a:schemeClr val="tx1"/>
              </a:solidFill>
              <a:latin typeface="Times New Roman" pitchFamily="18" charset="0"/>
              <a:cs typeface="Times New Roman" pitchFamily="18" charset="0"/>
            </a:endParaRPr>
          </a:p>
          <a:p>
            <a:pPr marL="342900" indent="-342900" algn="l">
              <a:buFont typeface="Wingdings" pitchFamily="2" charset="2"/>
              <a:buChar char="§"/>
            </a:pPr>
            <a:endParaRPr lang="fr-FR" sz="2800" dirty="0" smtClean="0">
              <a:solidFill>
                <a:schemeClr val="tx1"/>
              </a:solidFill>
              <a:latin typeface="Times New Roman" pitchFamily="18" charset="0"/>
              <a:cs typeface="Times New Roman" pitchFamily="18" charset="0"/>
            </a:endParaRPr>
          </a:p>
          <a:p>
            <a:pPr algn="l" fontAlgn="base">
              <a:buFont typeface="Wingdings" pitchFamily="2" charset="2"/>
              <a:buChar char="q"/>
            </a:pPr>
            <a:r>
              <a:rPr lang="en-US" sz="2800" dirty="0" smtClean="0">
                <a:solidFill>
                  <a:schemeClr val="tx1"/>
                </a:solidFill>
                <a:latin typeface="Times New Roman" pitchFamily="18" charset="0"/>
                <a:cs typeface="Times New Roman" pitchFamily="18" charset="0"/>
              </a:rPr>
              <a:t>Communication Processor</a:t>
            </a:r>
          </a:p>
          <a:p>
            <a:pPr algn="l" fontAlgn="base">
              <a:buFont typeface="Wingdings" pitchFamily="2" charset="2"/>
              <a:buChar char="q"/>
            </a:pPr>
            <a:r>
              <a:rPr lang="en-US" sz="2800" dirty="0" smtClean="0">
                <a:solidFill>
                  <a:schemeClr val="tx1"/>
                </a:solidFill>
                <a:latin typeface="Times New Roman" pitchFamily="18" charset="0"/>
                <a:cs typeface="Times New Roman" pitchFamily="18" charset="0"/>
              </a:rPr>
              <a:t>Radio Interface Layer (RIL)</a:t>
            </a:r>
          </a:p>
          <a:p>
            <a:pPr algn="l" fontAlgn="base">
              <a:buFont typeface="Wingdings" pitchFamily="2" charset="2"/>
              <a:buChar char="q"/>
            </a:pPr>
            <a:r>
              <a:rPr lang="en-US" sz="2800" dirty="0" smtClean="0">
                <a:solidFill>
                  <a:schemeClr val="tx1"/>
                </a:solidFill>
                <a:latin typeface="Times New Roman" pitchFamily="18" charset="0"/>
                <a:cs typeface="Times New Roman" pitchFamily="18" charset="0"/>
              </a:rPr>
              <a:t>Framework Services</a:t>
            </a:r>
          </a:p>
          <a:p>
            <a:pPr algn="l" fontAlgn="base">
              <a:buFont typeface="Wingdings" pitchFamily="2" charset="2"/>
              <a:buChar char="q"/>
            </a:pPr>
            <a:r>
              <a:rPr lang="en-US" sz="2800" dirty="0" smtClean="0">
                <a:solidFill>
                  <a:schemeClr val="tx1"/>
                </a:solidFill>
                <a:latin typeface="Times New Roman" pitchFamily="18" charset="0"/>
                <a:cs typeface="Times New Roman" pitchFamily="18" charset="0"/>
              </a:rPr>
              <a:t>Applications</a:t>
            </a:r>
          </a:p>
          <a:p>
            <a:pPr algn="l" fontAlgn="base">
              <a:buFont typeface="Wingdings" pitchFamily="2" charset="2"/>
              <a:buChar char="ü"/>
            </a:pPr>
            <a:r>
              <a:rPr lang="en-US" sz="2800" dirty="0" smtClean="0">
                <a:solidFill>
                  <a:schemeClr val="tx1"/>
                </a:solidFill>
                <a:latin typeface="Times New Roman" pitchFamily="18" charset="0"/>
                <a:cs typeface="Times New Roman" pitchFamily="18" charset="0"/>
              </a:rPr>
              <a:t>Android Telephony Framework</a:t>
            </a:r>
          </a:p>
          <a:p>
            <a:pPr algn="l" fontAlgn="base"/>
            <a:endParaRPr lang="en-US" sz="2800" dirty="0" smtClean="0">
              <a:solidFill>
                <a:schemeClr val="tx1"/>
              </a:solidFill>
              <a:latin typeface="Times New Roman" pitchFamily="18" charset="0"/>
              <a:cs typeface="Times New Roman" pitchFamily="18" charset="0"/>
            </a:endParaRPr>
          </a:p>
          <a:p>
            <a:pPr algn="l" fontAlgn="base"/>
            <a:endParaRPr lang="en-US" sz="2800" dirty="0" smtClean="0">
              <a:latin typeface="Times New Roman" pitchFamily="18" charset="0"/>
              <a:cs typeface="Times New Roman" pitchFamily="18" charset="0"/>
            </a:endParaRPr>
          </a:p>
          <a:p>
            <a:pPr algn="l"/>
            <a:endParaRPr lang="en-US" b="1" dirty="0" smtClean="0">
              <a:solidFill>
                <a:schemeClr val="tx1"/>
              </a:solidFill>
              <a:latin typeface="Times New Roman" pitchFamily="18" charset="0"/>
              <a:cs typeface="Times New Roman" pitchFamily="18" charset="0"/>
            </a:endParaRPr>
          </a:p>
        </p:txBody>
      </p:sp>
      <p:pic>
        <p:nvPicPr>
          <p:cNvPr id="5" name="Picture 4"/>
          <p:cNvPicPr>
            <a:picLocks noChangeAspect="1"/>
          </p:cNvPicPr>
          <p:nvPr/>
        </p:nvPicPr>
        <p:blipFill>
          <a:blip r:embed="rId2" cstate="print"/>
          <a:stretch>
            <a:fillRect/>
          </a:stretch>
        </p:blipFill>
        <p:spPr>
          <a:xfrm>
            <a:off x="113824" y="182880"/>
            <a:ext cx="1029176" cy="1087120"/>
          </a:xfrm>
          <a:prstGeom prst="rect">
            <a:avLst/>
          </a:prstGeom>
        </p:spPr>
      </p:pic>
      <p:pic>
        <p:nvPicPr>
          <p:cNvPr id="6" name="Google Shape;169;p1"/>
          <p:cNvPicPr preferRelativeResize="0"/>
          <p:nvPr/>
        </p:nvPicPr>
        <p:blipFill rotWithShape="1">
          <a:blip r:embed="rId3" cstate="print"/>
          <a:srcRect/>
          <a:stretch>
            <a:fillRect/>
          </a:stretch>
        </p:blipFill>
        <p:spPr>
          <a:xfrm>
            <a:off x="8077200" y="228600"/>
            <a:ext cx="809625" cy="842010"/>
          </a:xfrm>
          <a:prstGeom prst="rect">
            <a:avLst/>
          </a:prstGeom>
          <a:noFill/>
          <a:ln>
            <a:noFill/>
          </a:ln>
        </p:spPr>
      </p:pic>
      <p:sp>
        <p:nvSpPr>
          <p:cNvPr id="7" name="Date Placeholder 6"/>
          <p:cNvSpPr>
            <a:spLocks noGrp="1"/>
          </p:cNvSpPr>
          <p:nvPr>
            <p:ph type="dt" sz="half" idx="10"/>
          </p:nvPr>
        </p:nvSpPr>
        <p:spPr/>
        <p:txBody>
          <a:bodyPr/>
          <a:lstStyle/>
          <a:p>
            <a:r>
              <a:rPr lang="en-US" smtClean="0"/>
              <a:t>10/5/2020</a:t>
            </a:r>
            <a:endParaRPr lang="en-US"/>
          </a:p>
        </p:txBody>
      </p:sp>
      <p:sp>
        <p:nvSpPr>
          <p:cNvPr id="8" name="Footer Placeholder 7"/>
          <p:cNvSpPr>
            <a:spLocks noGrp="1"/>
          </p:cNvSpPr>
          <p:nvPr>
            <p:ph type="ftr" sz="quarter" idx="11"/>
          </p:nvPr>
        </p:nvSpPr>
        <p:spPr>
          <a:xfrm>
            <a:off x="1447800" y="6356350"/>
            <a:ext cx="7467600" cy="365125"/>
          </a:xfrm>
        </p:spPr>
        <p:txBody>
          <a:bodyPr/>
          <a:lstStyle/>
          <a:p>
            <a:r>
              <a:rPr lang="en-US" smtClean="0"/>
              <a:t>SNS DESIGN THINKERS/ Dr.SNSRCAS / CS / 18UCS810-Mobile Application Development/UNIT-4/ Ms R.SARANYA</a:t>
            </a:r>
            <a:endParaRPr lang="en-US" dirty="0"/>
          </a:p>
        </p:txBody>
      </p:sp>
      <p:sp>
        <p:nvSpPr>
          <p:cNvPr id="9" name="Down Arrow 8"/>
          <p:cNvSpPr/>
          <p:nvPr/>
        </p:nvSpPr>
        <p:spPr>
          <a:xfrm>
            <a:off x="1828800" y="2667000"/>
            <a:ext cx="533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04800" y="0"/>
            <a:ext cx="8839200" cy="6629400"/>
          </a:xfrm>
        </p:spPr>
        <p:txBody>
          <a:bodyPr>
            <a:normAutofit/>
          </a:bodyPr>
          <a:lstStyle/>
          <a:p>
            <a:endParaRPr lang="en-US" dirty="0" smtClean="0"/>
          </a:p>
          <a:p>
            <a:r>
              <a:rPr lang="en-US" sz="2800" b="1" dirty="0" smtClean="0">
                <a:solidFill>
                  <a:srgbClr val="C00000"/>
                </a:solidFill>
                <a:effectLst>
                  <a:outerShdw blurRad="38100" dist="38100" dir="2700000" algn="tl">
                    <a:srgbClr val="000000">
                      <a:alpha val="43137"/>
                    </a:srgbClr>
                  </a:outerShdw>
                </a:effectLst>
              </a:rPr>
              <a:t>Telephony Services</a:t>
            </a: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q"/>
            </a:pPr>
            <a:endParaRPr lang="en-US" sz="2800" dirty="0" smtClean="0">
              <a:latin typeface="Times New Roman" pitchFamily="18" charset="0"/>
              <a:cs typeface="Times New Roman" pitchFamily="18" charset="0"/>
            </a:endParaRPr>
          </a:p>
          <a:p>
            <a:pPr algn="just"/>
            <a:r>
              <a:rPr lang="en-US" sz="2800" b="1" dirty="0" smtClean="0">
                <a:solidFill>
                  <a:schemeClr val="tx1"/>
                </a:solidFill>
                <a:latin typeface="Times New Roman" pitchFamily="18" charset="0"/>
                <a:cs typeface="Times New Roman" pitchFamily="18" charset="0"/>
              </a:rPr>
              <a:t>Android Telephony</a:t>
            </a:r>
            <a:r>
              <a:rPr lang="en-US" sz="2800" dirty="0" smtClean="0">
                <a:solidFill>
                  <a:schemeClr val="tx1"/>
                </a:solidFill>
                <a:latin typeface="Times New Roman" pitchFamily="18" charset="0"/>
                <a:cs typeface="Times New Roman" pitchFamily="18" charset="0"/>
              </a:rPr>
              <a:t> framework provides us the functionalities of the mobile. It gives us information about functionalities like calls, SMS, MMS, network, data services, IMEI number, and so on.</a:t>
            </a: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q"/>
            </a:pPr>
            <a:endParaRPr lang="en-US" sz="2500" b="1" dirty="0" smtClean="0">
              <a:solidFill>
                <a:schemeClr val="tx1"/>
              </a:solidFill>
              <a:latin typeface="Times New Roman" pitchFamily="18" charset="0"/>
              <a:cs typeface="Times New Roman" pitchFamily="18" charset="0"/>
            </a:endParaRPr>
          </a:p>
          <a:p>
            <a:pPr algn="just">
              <a:buFont typeface="Wingdings" pitchFamily="2" charset="2"/>
              <a:buChar char="q"/>
            </a:pPr>
            <a:endParaRPr lang="en-US" sz="2500" dirty="0" smtClean="0">
              <a:solidFill>
                <a:schemeClr val="tx1"/>
              </a:solidFill>
              <a:latin typeface="Times New Roman" pitchFamily="18" charset="0"/>
              <a:cs typeface="Times New Roman" pitchFamily="18" charset="0"/>
            </a:endParaRPr>
          </a:p>
          <a:p>
            <a:pPr algn="just"/>
            <a:endParaRPr lang="en-US" sz="2500" dirty="0" smtClean="0">
              <a:solidFill>
                <a:schemeClr val="tx1"/>
              </a:solidFill>
              <a:latin typeface="Times New Roman" pitchFamily="18" charset="0"/>
              <a:cs typeface="Times New Roman" pitchFamily="18" charset="0"/>
            </a:endParaRPr>
          </a:p>
        </p:txBody>
      </p:sp>
      <p:pic>
        <p:nvPicPr>
          <p:cNvPr id="5" name="Picture 4"/>
          <p:cNvPicPr>
            <a:picLocks noChangeAspect="1"/>
          </p:cNvPicPr>
          <p:nvPr/>
        </p:nvPicPr>
        <p:blipFill>
          <a:blip r:embed="rId2" cstate="print"/>
          <a:stretch>
            <a:fillRect/>
          </a:stretch>
        </p:blipFill>
        <p:spPr>
          <a:xfrm>
            <a:off x="113824" y="182880"/>
            <a:ext cx="1029176" cy="1087120"/>
          </a:xfrm>
          <a:prstGeom prst="rect">
            <a:avLst/>
          </a:prstGeom>
        </p:spPr>
      </p:pic>
      <p:pic>
        <p:nvPicPr>
          <p:cNvPr id="6" name="Google Shape;169;p1"/>
          <p:cNvPicPr preferRelativeResize="0"/>
          <p:nvPr/>
        </p:nvPicPr>
        <p:blipFill rotWithShape="1">
          <a:blip r:embed="rId3" cstate="print"/>
          <a:srcRect/>
          <a:stretch>
            <a:fillRect/>
          </a:stretch>
        </p:blipFill>
        <p:spPr>
          <a:xfrm>
            <a:off x="8077200" y="228600"/>
            <a:ext cx="809625" cy="842010"/>
          </a:xfrm>
          <a:prstGeom prst="rect">
            <a:avLst/>
          </a:prstGeom>
          <a:noFill/>
          <a:ln>
            <a:noFill/>
          </a:ln>
        </p:spPr>
      </p:pic>
      <p:sp>
        <p:nvSpPr>
          <p:cNvPr id="7" name="Date Placeholder 6"/>
          <p:cNvSpPr>
            <a:spLocks noGrp="1"/>
          </p:cNvSpPr>
          <p:nvPr>
            <p:ph type="dt" sz="half" idx="10"/>
          </p:nvPr>
        </p:nvSpPr>
        <p:spPr/>
        <p:txBody>
          <a:bodyPr/>
          <a:lstStyle/>
          <a:p>
            <a:r>
              <a:rPr lang="en-US" smtClean="0"/>
              <a:t>10/5/2020</a:t>
            </a:r>
            <a:endParaRPr lang="en-US"/>
          </a:p>
        </p:txBody>
      </p:sp>
      <p:sp>
        <p:nvSpPr>
          <p:cNvPr id="8" name="Footer Placeholder 7"/>
          <p:cNvSpPr>
            <a:spLocks noGrp="1"/>
          </p:cNvSpPr>
          <p:nvPr>
            <p:ph type="ftr" sz="quarter" idx="11"/>
          </p:nvPr>
        </p:nvSpPr>
        <p:spPr>
          <a:xfrm>
            <a:off x="1447800" y="6356350"/>
            <a:ext cx="7467600" cy="365125"/>
          </a:xfrm>
        </p:spPr>
        <p:txBody>
          <a:bodyPr/>
          <a:lstStyle/>
          <a:p>
            <a:r>
              <a:rPr lang="en-US" smtClean="0"/>
              <a:t>SNS DESIGN THINKERS/ Dr.SNSRCAS / CS / 18UCS810-Mobile Application Development/UNIT-4/ Ms R.SARANYA</a:t>
            </a:r>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0"/>
            <a:ext cx="9144000" cy="6629400"/>
          </a:xfrm>
        </p:spPr>
        <p:txBody>
          <a:bodyPr/>
          <a:lstStyle/>
          <a:p>
            <a:endParaRPr lang="en-US" dirty="0" smtClean="0"/>
          </a:p>
          <a:p>
            <a:r>
              <a:rPr lang="en-US" sz="2500" dirty="0" smtClean="0">
                <a:solidFill>
                  <a:schemeClr val="tx1"/>
                </a:solidFill>
                <a:latin typeface="Times New Roman" pitchFamily="18" charset="0"/>
                <a:cs typeface="Times New Roman" pitchFamily="18" charset="0"/>
              </a:rPr>
              <a:t> </a:t>
            </a:r>
            <a:r>
              <a:rPr lang="en-US" sz="2400" b="1" dirty="0" smtClean="0">
                <a:solidFill>
                  <a:srgbClr val="C00000"/>
                </a:solidFill>
                <a:effectLst>
                  <a:outerShdw blurRad="38100" dist="38100" dir="2700000" algn="tl">
                    <a:srgbClr val="000000">
                      <a:alpha val="43137"/>
                    </a:srgbClr>
                  </a:outerShdw>
                </a:effectLst>
              </a:rPr>
              <a:t>Architecture of Telephony Services</a:t>
            </a:r>
            <a:endParaRPr lang="en-US" sz="2500" b="1" dirty="0" smtClean="0">
              <a:latin typeface="Times New Roman" pitchFamily="18" charset="0"/>
              <a:cs typeface="Times New Roman" pitchFamily="18" charset="0"/>
            </a:endParaRPr>
          </a:p>
          <a:p>
            <a:pPr algn="l"/>
            <a:endParaRPr lang="en-US" sz="2400" b="1" dirty="0" smtClean="0">
              <a:latin typeface="Times New Roman" pitchFamily="18" charset="0"/>
              <a:cs typeface="Times New Roman" pitchFamily="18" charset="0"/>
            </a:endParaRPr>
          </a:p>
          <a:p>
            <a:pPr algn="l"/>
            <a:endParaRPr lang="en-US" dirty="0" smtClean="0">
              <a:solidFill>
                <a:schemeClr val="tx1"/>
              </a:solidFill>
              <a:latin typeface="Times New Roman" pitchFamily="18" charset="0"/>
              <a:cs typeface="Times New Roman" pitchFamily="18" charset="0"/>
            </a:endParaRPr>
          </a:p>
          <a:p>
            <a:pPr algn="l"/>
            <a:endParaRPr lang="en-US" dirty="0">
              <a:solidFill>
                <a:schemeClr val="tx1"/>
              </a:solidFill>
              <a:latin typeface="Times New Roman" pitchFamily="18" charset="0"/>
              <a:cs typeface="Times New Roman" pitchFamily="18" charset="0"/>
            </a:endParaRPr>
          </a:p>
        </p:txBody>
      </p:sp>
      <p:pic>
        <p:nvPicPr>
          <p:cNvPr id="5" name="Picture 4"/>
          <p:cNvPicPr>
            <a:picLocks noChangeAspect="1"/>
          </p:cNvPicPr>
          <p:nvPr/>
        </p:nvPicPr>
        <p:blipFill>
          <a:blip r:embed="rId2" cstate="print"/>
          <a:stretch>
            <a:fillRect/>
          </a:stretch>
        </p:blipFill>
        <p:spPr>
          <a:xfrm>
            <a:off x="113824" y="182880"/>
            <a:ext cx="952976" cy="1087120"/>
          </a:xfrm>
          <a:prstGeom prst="rect">
            <a:avLst/>
          </a:prstGeom>
        </p:spPr>
      </p:pic>
      <p:pic>
        <p:nvPicPr>
          <p:cNvPr id="6" name="Google Shape;169;p1"/>
          <p:cNvPicPr preferRelativeResize="0"/>
          <p:nvPr/>
        </p:nvPicPr>
        <p:blipFill rotWithShape="1">
          <a:blip r:embed="rId3" cstate="print"/>
          <a:srcRect/>
          <a:stretch>
            <a:fillRect/>
          </a:stretch>
        </p:blipFill>
        <p:spPr>
          <a:xfrm>
            <a:off x="8153400" y="228600"/>
            <a:ext cx="733425" cy="842010"/>
          </a:xfrm>
          <a:prstGeom prst="rect">
            <a:avLst/>
          </a:prstGeom>
          <a:noFill/>
          <a:ln>
            <a:noFill/>
          </a:ln>
        </p:spPr>
      </p:pic>
      <p:sp>
        <p:nvSpPr>
          <p:cNvPr id="7" name="Date Placeholder 6"/>
          <p:cNvSpPr>
            <a:spLocks noGrp="1"/>
          </p:cNvSpPr>
          <p:nvPr>
            <p:ph type="dt" sz="half" idx="10"/>
          </p:nvPr>
        </p:nvSpPr>
        <p:spPr/>
        <p:txBody>
          <a:bodyPr/>
          <a:lstStyle/>
          <a:p>
            <a:r>
              <a:rPr lang="en-US" smtClean="0"/>
              <a:t>10/5/2020</a:t>
            </a:r>
            <a:endParaRPr lang="en-US" dirty="0" smtClean="0"/>
          </a:p>
        </p:txBody>
      </p:sp>
      <p:sp>
        <p:nvSpPr>
          <p:cNvPr id="8" name="Footer Placeholder 7"/>
          <p:cNvSpPr>
            <a:spLocks noGrp="1"/>
          </p:cNvSpPr>
          <p:nvPr>
            <p:ph type="ftr" sz="quarter" idx="11"/>
          </p:nvPr>
        </p:nvSpPr>
        <p:spPr>
          <a:xfrm>
            <a:off x="1447800" y="6356350"/>
            <a:ext cx="7543800" cy="365125"/>
          </a:xfrm>
        </p:spPr>
        <p:txBody>
          <a:bodyPr/>
          <a:lstStyle/>
          <a:p>
            <a:r>
              <a:rPr lang="en-US" smtClean="0"/>
              <a:t>SNS DESIGN THINKERS/ Dr.SNSRCAS / CS / 18UCS810-Mobile Application Development/UNIT-4/ Ms R.SARANYA</a:t>
            </a:r>
            <a:endParaRPr lang="en-US" dirty="0"/>
          </a:p>
        </p:txBody>
      </p:sp>
      <p:sp>
        <p:nvSpPr>
          <p:cNvPr id="13" name="Rectangle 12"/>
          <p:cNvSpPr/>
          <p:nvPr/>
        </p:nvSpPr>
        <p:spPr>
          <a:xfrm>
            <a:off x="762000" y="1447800"/>
            <a:ext cx="7696200" cy="477054"/>
          </a:xfrm>
          <a:prstGeom prst="rect">
            <a:avLst/>
          </a:prstGeom>
        </p:spPr>
        <p:txBody>
          <a:bodyPr wrap="square">
            <a:spAutoFit/>
          </a:bodyPr>
          <a:lstStyle/>
          <a:p>
            <a:pPr algn="just"/>
            <a:endParaRPr lang="en-US" sz="2500" dirty="0">
              <a:latin typeface="Times New Roman" pitchFamily="18" charset="0"/>
              <a:cs typeface="Times New Roman" pitchFamily="18" charset="0"/>
            </a:endParaRPr>
          </a:p>
        </p:txBody>
      </p:sp>
      <p:pic>
        <p:nvPicPr>
          <p:cNvPr id="10" name="Picture 9" descr="Architecture-of-Android-Telephony.jpg"/>
          <p:cNvPicPr>
            <a:picLocks noChangeAspect="1"/>
          </p:cNvPicPr>
          <p:nvPr/>
        </p:nvPicPr>
        <p:blipFill>
          <a:blip r:embed="rId4" cstate="print"/>
          <a:stretch>
            <a:fillRect/>
          </a:stretch>
        </p:blipFill>
        <p:spPr>
          <a:xfrm>
            <a:off x="0" y="1524000"/>
            <a:ext cx="9144000" cy="4299314"/>
          </a:xfrm>
          <a:prstGeom prst="rect">
            <a:avLst/>
          </a:prstGeom>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smtClean="0">
                <a:latin typeface="Times New Roman" pitchFamily="18" charset="0"/>
                <a:cs typeface="Times New Roman" pitchFamily="18" charset="0"/>
              </a:rPr>
              <a:t>Layers</a:t>
            </a:r>
            <a:endParaRPr lang="en-US" sz="3200" dirty="0">
              <a:latin typeface="Times New Roman" pitchFamily="18" charset="0"/>
              <a:cs typeface="Times New Roman" pitchFamily="18" charset="0"/>
            </a:endParaRPr>
          </a:p>
        </p:txBody>
      </p:sp>
      <p:sp>
        <p:nvSpPr>
          <p:cNvPr id="8" name="Content Placeholder 7"/>
          <p:cNvSpPr>
            <a:spLocks noGrp="1"/>
          </p:cNvSpPr>
          <p:nvPr>
            <p:ph idx="1"/>
          </p:nvPr>
        </p:nvSpPr>
        <p:spPr>
          <a:xfrm>
            <a:off x="457200" y="1219200"/>
            <a:ext cx="8229600" cy="4906963"/>
          </a:xfrm>
        </p:spPr>
        <p:txBody>
          <a:bodyPr>
            <a:normAutofit/>
          </a:bodyPr>
          <a:lstStyle/>
          <a:p>
            <a:pPr marL="0" indent="0" algn="just">
              <a:buNone/>
            </a:pPr>
            <a:r>
              <a:rPr lang="en-US" sz="2800" dirty="0" smtClean="0">
                <a:latin typeface="Times New Roman" pitchFamily="18" charset="0"/>
                <a:cs typeface="Times New Roman" pitchFamily="18" charset="0"/>
              </a:rPr>
              <a:t>Android Telephony architecture works in 4 layers that are </a:t>
            </a:r>
            <a:r>
              <a:rPr lang="en-US" sz="2800" dirty="0" smtClean="0">
                <a:latin typeface="Times New Roman" pitchFamily="18" charset="0"/>
                <a:cs typeface="Times New Roman" pitchFamily="18" charset="0"/>
              </a:rPr>
              <a:t>:</a:t>
            </a:r>
          </a:p>
          <a:p>
            <a:pPr marL="0" indent="0" algn="just">
              <a:buNone/>
            </a:pPr>
            <a:endParaRPr lang="en-US" sz="25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US" smtClean="0"/>
              <a:t>10/5/2020</a:t>
            </a:r>
            <a:endParaRPr lang="en-US" dirty="0"/>
          </a:p>
        </p:txBody>
      </p:sp>
      <p:sp>
        <p:nvSpPr>
          <p:cNvPr id="5" name="Footer Placeholder 4"/>
          <p:cNvSpPr>
            <a:spLocks noGrp="1"/>
          </p:cNvSpPr>
          <p:nvPr>
            <p:ph type="ftr" sz="quarter" idx="11"/>
          </p:nvPr>
        </p:nvSpPr>
        <p:spPr>
          <a:xfrm>
            <a:off x="1524000" y="6356350"/>
            <a:ext cx="7162800" cy="365125"/>
          </a:xfrm>
        </p:spPr>
        <p:txBody>
          <a:bodyPr/>
          <a:lstStyle/>
          <a:p>
            <a:r>
              <a:rPr lang="en-US" smtClean="0"/>
              <a:t>SNS DESIGN THINKERS/ Dr.SNSRCAS / CS / 18UCS810-Mobile Application Development/UNIT-4/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153400" y="228600"/>
            <a:ext cx="733425" cy="842010"/>
          </a:xfrm>
          <a:prstGeom prst="rect">
            <a:avLst/>
          </a:prstGeom>
          <a:noFill/>
          <a:ln>
            <a:noFill/>
          </a:ln>
        </p:spPr>
      </p:pic>
      <p:graphicFrame>
        <p:nvGraphicFramePr>
          <p:cNvPr id="9" name="Diagram 8"/>
          <p:cNvGraphicFramePr/>
          <p:nvPr/>
        </p:nvGraphicFramePr>
        <p:xfrm>
          <a:off x="1524000" y="1905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lvl="0"/>
            <a:r>
              <a:rPr lang="en-US" sz="3200" dirty="0" smtClean="0">
                <a:latin typeface="Times New Roman" pitchFamily="18" charset="0"/>
                <a:cs typeface="Times New Roman" pitchFamily="18" charset="0"/>
              </a:rPr>
              <a:t>Contd..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11763"/>
          </a:xfrm>
        </p:spPr>
        <p:txBody>
          <a:bodyPr>
            <a:normAutofit fontScale="92500" lnSpcReduction="20000"/>
          </a:bodyPr>
          <a:lstStyle/>
          <a:p>
            <a:pPr marL="514350" indent="-514350" algn="just">
              <a:buAutoNum type="arabicPeriod"/>
            </a:pPr>
            <a:r>
              <a:rPr lang="en-US" sz="2800" b="1" dirty="0" smtClean="0">
                <a:latin typeface="Times New Roman" pitchFamily="18" charset="0"/>
                <a:cs typeface="Times New Roman" pitchFamily="18" charset="0"/>
              </a:rPr>
              <a:t>Communication Processor</a:t>
            </a:r>
          </a:p>
          <a:p>
            <a:pPr marL="0" indent="0" algn="just">
              <a:buNone/>
            </a:pPr>
            <a:r>
              <a:rPr lang="en-US" sz="2800" dirty="0" smtClean="0">
                <a:latin typeface="Times New Roman" pitchFamily="18" charset="0"/>
                <a:cs typeface="Times New Roman" pitchFamily="18" charset="0"/>
              </a:rPr>
              <a:t>It is an input/output processor to distribute and collect </a:t>
            </a:r>
            <a:r>
              <a:rPr lang="en-US" sz="2800" dirty="0" smtClean="0">
                <a:latin typeface="Times New Roman" pitchFamily="18" charset="0"/>
                <a:cs typeface="Times New Roman" pitchFamily="18" charset="0"/>
              </a:rPr>
              <a:t>data from </a:t>
            </a:r>
            <a:r>
              <a:rPr lang="en-US" sz="2800" dirty="0" smtClean="0">
                <a:latin typeface="Times New Roman" pitchFamily="18" charset="0"/>
                <a:cs typeface="Times New Roman" pitchFamily="18" charset="0"/>
              </a:rPr>
              <a:t>a number of remote terminals. It is a specialized processor designed to communicate with the data communication network</a:t>
            </a:r>
            <a:r>
              <a:rPr lang="en-US" sz="2800" dirty="0" smtClean="0">
                <a:latin typeface="Times New Roman" pitchFamily="18" charset="0"/>
                <a:cs typeface="Times New Roman" pitchFamily="18" charset="0"/>
              </a:rPr>
              <a:t>.</a:t>
            </a:r>
          </a:p>
          <a:p>
            <a:pPr marL="514350" indent="-514350" algn="just">
              <a:buNone/>
            </a:pPr>
            <a:r>
              <a:rPr lang="en-US" sz="2800" b="1" dirty="0" smtClean="0">
                <a:latin typeface="Times New Roman" pitchFamily="18" charset="0"/>
                <a:cs typeface="Times New Roman" pitchFamily="18" charset="0"/>
              </a:rPr>
              <a:t>2. Radio Interface Layer</a:t>
            </a:r>
            <a:endParaRPr lang="en-US" sz="2800" dirty="0" smtClean="0">
              <a:latin typeface="Times New Roman" pitchFamily="18" charset="0"/>
              <a:cs typeface="Times New Roman" pitchFamily="18" charset="0"/>
            </a:endParaRPr>
          </a:p>
          <a:p>
            <a:pPr marL="0" indent="0" algn="just" fontAlgn="base">
              <a:buNone/>
            </a:pPr>
            <a:r>
              <a:rPr lang="en-US" sz="2800" dirty="0" smtClean="0">
                <a:latin typeface="Times New Roman" pitchFamily="18" charset="0"/>
                <a:cs typeface="Times New Roman" pitchFamily="18" charset="0"/>
              </a:rPr>
              <a:t>It is a bridge between the hardware and Android phone framework services. Rather we say, it is a protocol stack for Telephone. It has two main components that are:</a:t>
            </a:r>
          </a:p>
          <a:p>
            <a:pPr algn="just" fontAlgn="base"/>
            <a:r>
              <a:rPr lang="en-US" sz="2800" b="1" dirty="0" smtClean="0">
                <a:latin typeface="Times New Roman" pitchFamily="18" charset="0"/>
                <a:cs typeface="Times New Roman" pitchFamily="18" charset="0"/>
              </a:rPr>
              <a:t>RIL Daemon</a:t>
            </a:r>
            <a:r>
              <a:rPr lang="en-US" sz="2800" dirty="0" smtClean="0">
                <a:latin typeface="Times New Roman" pitchFamily="18" charset="0"/>
                <a:cs typeface="Times New Roman" pitchFamily="18" charset="0"/>
              </a:rPr>
              <a:t>– It starts when the android system starts. It reads the system properties to find a library that is to be used for Vendor RIL.</a:t>
            </a:r>
          </a:p>
          <a:p>
            <a:pPr algn="just" fontAlgn="base"/>
            <a:r>
              <a:rPr lang="en-US" sz="2800" b="1" dirty="0" smtClean="0">
                <a:latin typeface="Times New Roman" pitchFamily="18" charset="0"/>
                <a:cs typeface="Times New Roman" pitchFamily="18" charset="0"/>
              </a:rPr>
              <a:t>Vendor RIL</a:t>
            </a:r>
            <a:r>
              <a:rPr lang="en-US" sz="2800" dirty="0" smtClean="0">
                <a:latin typeface="Times New Roman" pitchFamily="18" charset="0"/>
                <a:cs typeface="Times New Roman" pitchFamily="18" charset="0"/>
              </a:rPr>
              <a:t>– It is also known as RIL Driver. It can be understood as a library that is specific to each modem.</a:t>
            </a:r>
          </a:p>
          <a:p>
            <a:pPr marL="0" indent="0" algn="just">
              <a:buNone/>
            </a:pPr>
            <a:endParaRPr lang="en-US" sz="2800" dirty="0" smtClean="0"/>
          </a:p>
        </p:txBody>
      </p:sp>
      <p:sp>
        <p:nvSpPr>
          <p:cNvPr id="4" name="Date Placeholder 3"/>
          <p:cNvSpPr>
            <a:spLocks noGrp="1"/>
          </p:cNvSpPr>
          <p:nvPr>
            <p:ph type="dt" sz="half" idx="10"/>
          </p:nvPr>
        </p:nvSpPr>
        <p:spPr/>
        <p:txBody>
          <a:bodyPr/>
          <a:lstStyle/>
          <a:p>
            <a:r>
              <a:rPr lang="en-US" smtClean="0"/>
              <a:t>10/5/2020</a:t>
            </a:r>
            <a:endParaRPr lang="en-US"/>
          </a:p>
        </p:txBody>
      </p:sp>
      <p:sp>
        <p:nvSpPr>
          <p:cNvPr id="5" name="Footer Placeholder 4"/>
          <p:cNvSpPr>
            <a:spLocks noGrp="1"/>
          </p:cNvSpPr>
          <p:nvPr>
            <p:ph type="ftr" sz="quarter" idx="11"/>
          </p:nvPr>
        </p:nvSpPr>
        <p:spPr>
          <a:xfrm>
            <a:off x="1447800" y="6356350"/>
            <a:ext cx="7391400" cy="365125"/>
          </a:xfrm>
        </p:spPr>
        <p:txBody>
          <a:bodyPr/>
          <a:lstStyle/>
          <a:p>
            <a:r>
              <a:rPr lang="en-US" smtClean="0"/>
              <a:t>SNS DESIGN THINKERS/ Dr.SNSRCAS / CS / 18UCS810-Mobile Application Development/UNIT-4/ Ms R.SARANYA</a:t>
            </a:r>
            <a:endParaRPr lang="en-US" dirty="0"/>
          </a:p>
        </p:txBody>
      </p:sp>
      <p:pic>
        <p:nvPicPr>
          <p:cNvPr id="6" name="Google Shape;169;p1"/>
          <p:cNvPicPr preferRelativeResize="0"/>
          <p:nvPr/>
        </p:nvPicPr>
        <p:blipFill rotWithShape="1">
          <a:blip r:embed="rId2" cstate="print"/>
          <a:srcRect/>
          <a:stretch>
            <a:fillRect/>
          </a:stretch>
        </p:blipFill>
        <p:spPr>
          <a:xfrm>
            <a:off x="8001000" y="228600"/>
            <a:ext cx="885825" cy="842010"/>
          </a:xfrm>
          <a:prstGeom prst="rect">
            <a:avLst/>
          </a:prstGeom>
          <a:noFill/>
          <a:ln>
            <a:noFill/>
          </a:ln>
        </p:spPr>
      </p:pic>
      <p:pic>
        <p:nvPicPr>
          <p:cNvPr id="7" name="Picture 6"/>
          <p:cNvPicPr>
            <a:picLocks noChangeAspect="1"/>
          </p:cNvPicPr>
          <p:nvPr/>
        </p:nvPicPr>
        <p:blipFill>
          <a:blip r:embed="rId3" cstate="print"/>
          <a:stretch>
            <a:fillRect/>
          </a:stretch>
        </p:blipFill>
        <p:spPr>
          <a:xfrm>
            <a:off x="113824" y="182880"/>
            <a:ext cx="952976" cy="1087120"/>
          </a:xfrm>
          <a:prstGeom prst="rect">
            <a:avLst/>
          </a:prstGeom>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err="1" smtClean="0">
                <a:latin typeface="Times New Roman" pitchFamily="18" charset="0"/>
                <a:cs typeface="Times New Roman" pitchFamily="18" charset="0"/>
              </a:rPr>
              <a:t>Contd</a:t>
            </a:r>
            <a:r>
              <a:rPr lang="en-US" sz="3200" b="1"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8" name="Content Placeholder 7"/>
          <p:cNvSpPr>
            <a:spLocks noGrp="1"/>
          </p:cNvSpPr>
          <p:nvPr>
            <p:ph idx="1"/>
          </p:nvPr>
        </p:nvSpPr>
        <p:spPr>
          <a:xfrm>
            <a:off x="457200" y="1295400"/>
            <a:ext cx="8229600" cy="4830763"/>
          </a:xfrm>
        </p:spPr>
        <p:txBody>
          <a:bodyPr>
            <a:normAutofit fontScale="92500"/>
          </a:bodyPr>
          <a:lstStyle/>
          <a:p>
            <a:pPr algn="just" fontAlgn="base">
              <a:buNone/>
            </a:pPr>
            <a:r>
              <a:rPr lang="en-US" sz="3000" b="1" dirty="0" smtClean="0">
                <a:latin typeface="Times New Roman" pitchFamily="18" charset="0"/>
                <a:cs typeface="Times New Roman" pitchFamily="18" charset="0"/>
              </a:rPr>
              <a:t>3</a:t>
            </a:r>
            <a:r>
              <a:rPr lang="en-US" sz="3000" b="1" dirty="0" smtClean="0">
                <a:latin typeface="Times New Roman" pitchFamily="18" charset="0"/>
                <a:cs typeface="Times New Roman" pitchFamily="18" charset="0"/>
              </a:rPr>
              <a:t>. Framework Services</a:t>
            </a:r>
            <a:endParaRPr lang="en-US" sz="3000" dirty="0" smtClean="0">
              <a:latin typeface="Times New Roman" pitchFamily="18" charset="0"/>
              <a:cs typeface="Times New Roman" pitchFamily="18" charset="0"/>
            </a:endParaRPr>
          </a:p>
          <a:p>
            <a:pPr marL="0" indent="0" algn="just" fontAlgn="base">
              <a:buNone/>
            </a:pPr>
            <a:r>
              <a:rPr lang="en-US" sz="3000" dirty="0" smtClean="0">
                <a:latin typeface="Times New Roman" pitchFamily="18" charset="0"/>
                <a:cs typeface="Times New Roman" pitchFamily="18" charset="0"/>
              </a:rPr>
              <a:t>The telephony Framework starts and initializes along with the system. All the queries by Application API are directed to RIL using these services.</a:t>
            </a:r>
          </a:p>
          <a:p>
            <a:pPr algn="just" fontAlgn="base">
              <a:buNone/>
            </a:pPr>
            <a:r>
              <a:rPr lang="en-US" sz="3000" b="1" dirty="0" smtClean="0">
                <a:latin typeface="Times New Roman" pitchFamily="18" charset="0"/>
                <a:cs typeface="Times New Roman" pitchFamily="18" charset="0"/>
              </a:rPr>
              <a:t>4. Application</a:t>
            </a:r>
            <a:endParaRPr lang="en-US" sz="3000" dirty="0" smtClean="0">
              <a:latin typeface="Times New Roman" pitchFamily="18" charset="0"/>
              <a:cs typeface="Times New Roman" pitchFamily="18" charset="0"/>
            </a:endParaRPr>
          </a:p>
          <a:p>
            <a:pPr marL="0" indent="0" algn="just" fontAlgn="base">
              <a:buNone/>
            </a:pPr>
            <a:r>
              <a:rPr lang="en-US" sz="3000" dirty="0" smtClean="0">
                <a:latin typeface="Times New Roman" pitchFamily="18" charset="0"/>
                <a:cs typeface="Times New Roman" pitchFamily="18" charset="0"/>
              </a:rPr>
              <a:t>These are the Application UI related to telephony such as Dialer, SMS, MMS, Call tracker, etc. These applications start with the android system boot up. These are tied with framework services of telephony.</a:t>
            </a:r>
          </a:p>
          <a:p>
            <a:endParaRPr lang="en-US" dirty="0"/>
          </a:p>
        </p:txBody>
      </p:sp>
      <p:sp>
        <p:nvSpPr>
          <p:cNvPr id="4" name="Date Placeholder 3"/>
          <p:cNvSpPr>
            <a:spLocks noGrp="1"/>
          </p:cNvSpPr>
          <p:nvPr>
            <p:ph type="dt" sz="half" idx="10"/>
          </p:nvPr>
        </p:nvSpPr>
        <p:spPr/>
        <p:txBody>
          <a:bodyPr/>
          <a:lstStyle/>
          <a:p>
            <a:r>
              <a:rPr lang="en-US" smtClean="0"/>
              <a:t>10/5/2020</a:t>
            </a:r>
            <a:endParaRPr lang="en-US" dirty="0"/>
          </a:p>
        </p:txBody>
      </p:sp>
      <p:pic>
        <p:nvPicPr>
          <p:cNvPr id="6" name="Picture 5"/>
          <p:cNvPicPr>
            <a:picLocks noChangeAspect="1"/>
          </p:cNvPicPr>
          <p:nvPr/>
        </p:nvPicPr>
        <p:blipFill>
          <a:blip r:embed="rId2" cstate="print"/>
          <a:stretch>
            <a:fillRect/>
          </a:stretch>
        </p:blipFill>
        <p:spPr>
          <a:xfrm>
            <a:off x="113824" y="182880"/>
            <a:ext cx="8767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Rectangle 9"/>
          <p:cNvSpPr/>
          <p:nvPr/>
        </p:nvSpPr>
        <p:spPr>
          <a:xfrm>
            <a:off x="1447800" y="6400800"/>
            <a:ext cx="7239000" cy="276999"/>
          </a:xfrm>
          <a:prstGeom prst="rect">
            <a:avLst/>
          </a:prstGeom>
        </p:spPr>
        <p:txBody>
          <a:bodyPr wrap="square">
            <a:spAutoFit/>
          </a:bodyPr>
          <a:lstStyle/>
          <a:p>
            <a:r>
              <a:rPr lang="en-US" sz="1200" dirty="0" smtClean="0"/>
              <a:t>SNS DESIGN THINKERS/ </a:t>
            </a:r>
            <a:r>
              <a:rPr lang="en-US" sz="1200" dirty="0" err="1" smtClean="0"/>
              <a:t>Dr.SNSRCAS</a:t>
            </a:r>
            <a:r>
              <a:rPr lang="en-US" sz="1200" dirty="0" smtClean="0"/>
              <a:t> / CS / 18UCS810-Mobile Application Development/UNIT-3/ Ms R.SARANYA</a:t>
            </a:r>
            <a:endParaRPr lang="en-US" sz="12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latin typeface="Times New Roman" pitchFamily="18" charset="0"/>
                <a:cs typeface="Times New Roman" pitchFamily="18" charset="0"/>
              </a:rPr>
              <a:t>Contd..</a:t>
            </a:r>
            <a:endParaRPr lang="en-US" dirty="0"/>
          </a:p>
        </p:txBody>
      </p:sp>
      <p:sp>
        <p:nvSpPr>
          <p:cNvPr id="4" name="Date Placeholder 3"/>
          <p:cNvSpPr>
            <a:spLocks noGrp="1"/>
          </p:cNvSpPr>
          <p:nvPr>
            <p:ph type="dt" sz="half" idx="10"/>
          </p:nvPr>
        </p:nvSpPr>
        <p:spPr/>
        <p:txBody>
          <a:bodyPr/>
          <a:lstStyle/>
          <a:p>
            <a:r>
              <a:rPr lang="en-US" smtClean="0"/>
              <a:t>10/5/2020</a:t>
            </a:r>
            <a:endParaRPr lang="en-US"/>
          </a:p>
        </p:txBody>
      </p:sp>
      <p:sp>
        <p:nvSpPr>
          <p:cNvPr id="5" name="Footer Placeholder 4"/>
          <p:cNvSpPr>
            <a:spLocks noGrp="1"/>
          </p:cNvSpPr>
          <p:nvPr>
            <p:ph type="ftr" sz="quarter" idx="11"/>
          </p:nvPr>
        </p:nvSpPr>
        <p:spPr>
          <a:xfrm>
            <a:off x="1371600" y="6356350"/>
            <a:ext cx="7772400" cy="365125"/>
          </a:xfrm>
        </p:spPr>
        <p:txBody>
          <a:bodyPr/>
          <a:lstStyle/>
          <a:p>
            <a:r>
              <a:rPr lang="en-US" smtClean="0"/>
              <a:t>SNS DESIGN THINKERS/ Dr.SNSRCAS / CS / 18UCS810-Mobile Application Development/UNIT-4/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8" name="Content Placeholder 7"/>
          <p:cNvSpPr>
            <a:spLocks noGrp="1"/>
          </p:cNvSpPr>
          <p:nvPr>
            <p:ph idx="1"/>
          </p:nvPr>
        </p:nvSpPr>
        <p:spPr>
          <a:xfrm>
            <a:off x="457200" y="990600"/>
            <a:ext cx="8229600" cy="5135563"/>
          </a:xfrm>
        </p:spPr>
        <p:txBody>
          <a:bodyPr/>
          <a:lstStyle/>
          <a:p>
            <a:r>
              <a:rPr lang="en-US" sz="2800" dirty="0" smtClean="0">
                <a:latin typeface="Times New Roman" pitchFamily="18" charset="0"/>
                <a:cs typeface="Times New Roman" pitchFamily="18" charset="0"/>
              </a:rPr>
              <a:t>Android Telephony Framework consists of two types of packages that are</a:t>
            </a:r>
            <a:r>
              <a:rPr lang="en-US" sz="2800" dirty="0" smtClean="0">
                <a:latin typeface="Times New Roman" pitchFamily="18" charset="0"/>
                <a:cs typeface="Times New Roman" pitchFamily="18" charset="0"/>
              </a:rPr>
              <a:t>:</a:t>
            </a:r>
          </a:p>
          <a:p>
            <a:endParaRPr lang="en-US" dirty="0"/>
          </a:p>
        </p:txBody>
      </p:sp>
      <p:graphicFrame>
        <p:nvGraphicFramePr>
          <p:cNvPr id="9" name="Diagram 8"/>
          <p:cNvGraphicFramePr/>
          <p:nvPr/>
        </p:nvGraphicFramePr>
        <p:xfrm>
          <a:off x="1447800" y="1981200"/>
          <a:ext cx="6096000" cy="2743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US" smtClean="0"/>
              <a:t>10/5/2020</a:t>
            </a:r>
            <a:endParaRPr lang="en-US" dirty="0"/>
          </a:p>
        </p:txBody>
      </p:sp>
      <p:sp>
        <p:nvSpPr>
          <p:cNvPr id="5" name="Footer Placeholder 4"/>
          <p:cNvSpPr>
            <a:spLocks noGrp="1"/>
          </p:cNvSpPr>
          <p:nvPr>
            <p:ph type="ftr" sz="quarter" idx="11"/>
          </p:nvPr>
        </p:nvSpPr>
        <p:spPr>
          <a:xfrm>
            <a:off x="1524000" y="6324600"/>
            <a:ext cx="7391400" cy="365125"/>
          </a:xfrm>
        </p:spPr>
        <p:txBody>
          <a:bodyPr/>
          <a:lstStyle/>
          <a:p>
            <a:r>
              <a:rPr lang="en-US" smtClean="0"/>
              <a:t>SNS DESIGN THINKERS/ Dr.SNSRCAS / CS / 18UCS810-Mobile Application Development/UNIT-4/ Ms R.SARANYA</a:t>
            </a:r>
            <a:endParaRPr lang="en-US" dirty="0"/>
          </a:p>
        </p:txBody>
      </p:sp>
      <p:pic>
        <p:nvPicPr>
          <p:cNvPr id="7" name="Picture 6"/>
          <p:cNvPicPr>
            <a:picLocks noChangeAspect="1"/>
          </p:cNvPicPr>
          <p:nvPr/>
        </p:nvPicPr>
        <p:blipFill>
          <a:blip r:embed="rId2" cstate="print"/>
          <a:stretch>
            <a:fillRect/>
          </a:stretch>
        </p:blipFill>
        <p:spPr>
          <a:xfrm>
            <a:off x="113824" y="182880"/>
            <a:ext cx="952976" cy="1087120"/>
          </a:xfrm>
          <a:prstGeom prst="rect">
            <a:avLst/>
          </a:prstGeom>
        </p:spPr>
      </p:pic>
      <p:pic>
        <p:nvPicPr>
          <p:cNvPr id="8"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Content Placeholder 9"/>
          <p:cNvSpPr>
            <a:spLocks noGrp="1"/>
          </p:cNvSpPr>
          <p:nvPr>
            <p:ph idx="1"/>
          </p:nvPr>
        </p:nvSpPr>
        <p:spPr>
          <a:xfrm>
            <a:off x="762000" y="914400"/>
            <a:ext cx="7924800" cy="5211763"/>
          </a:xfrm>
        </p:spPr>
        <p:txBody>
          <a:bodyPr>
            <a:normAutofit/>
          </a:bodyPr>
          <a:lstStyle/>
          <a:p>
            <a:endParaRPr lang="en-US" sz="2800" dirty="0" smtClean="0"/>
          </a:p>
          <a:p>
            <a:endParaRPr lang="en-US" sz="2500" dirty="0">
              <a:latin typeface="Times New Roman" pitchFamily="18" charset="0"/>
              <a:cs typeface="Times New Roman" pitchFamily="18" charset="0"/>
            </a:endParaRPr>
          </a:p>
        </p:txBody>
      </p:sp>
      <p:pic>
        <p:nvPicPr>
          <p:cNvPr id="9" name="Picture 8" descr="Android-Telephony-Framework.jpg"/>
          <p:cNvPicPr>
            <a:picLocks noChangeAspect="1"/>
          </p:cNvPicPr>
          <p:nvPr/>
        </p:nvPicPr>
        <p:blipFill>
          <a:blip r:embed="rId4" cstate="print"/>
          <a:stretch>
            <a:fillRect/>
          </a:stretch>
        </p:blipFill>
        <p:spPr>
          <a:xfrm>
            <a:off x="990600" y="228600"/>
            <a:ext cx="6400800" cy="6172200"/>
          </a:xfrm>
          <a:prstGeom prst="rect">
            <a:avLst/>
          </a:prstGeom>
        </p:spPr>
      </p:pic>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2924</TotalTime>
  <Words>475</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Dr.SNS RAJALAKSHMI COLLEGE OF ARTS AND SCIENCE (AUTONOMOUS) COIMBATORE-641049 Accredited by NAAC(Cycle III) with “A+” Grade Recognised by UGC, Approved by AICTE, New Delhi and Affiliated to Bharathiar University, Coimbatore. </vt:lpstr>
      <vt:lpstr>Slide 2</vt:lpstr>
      <vt:lpstr>Slide 3</vt:lpstr>
      <vt:lpstr>Slide 4</vt:lpstr>
      <vt:lpstr>Layers</vt:lpstr>
      <vt:lpstr>Contd..</vt:lpstr>
      <vt:lpstr>Contd…</vt:lpstr>
      <vt:lpstr>Contd..</vt:lpstr>
      <vt:lpstr> </vt:lpstr>
      <vt:lpstr>  </vt:lpstr>
      <vt:lpstr>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Dr.SNS RAJALAKSHMI COLLEGE OF ARTS AND SCIENCE (AUTONOMOUS) COIMBATORE-641049 Accredited by NAAC(Cycle III) with “A+” Grade Recognised by UGC, Approved by AICTE, New Delhi and Affiliated to Bharathiar University, Coimbatore.</dc:title>
  <dc:creator>ACER</dc:creator>
  <cp:lastModifiedBy>ACER</cp:lastModifiedBy>
  <cp:revision>231</cp:revision>
  <dcterms:created xsi:type="dcterms:W3CDTF">2020-07-23T06:35:12Z</dcterms:created>
  <dcterms:modified xsi:type="dcterms:W3CDTF">2020-10-06T12:34:51Z</dcterms:modified>
</cp:coreProperties>
</file>